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3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7"/>
    <p:sldMasterId id="2147483804" r:id="rId8"/>
    <p:sldMasterId id="2147483813" r:id="rId9"/>
    <p:sldMasterId id="2147483844" r:id="rId10"/>
  </p:sldMasterIdLst>
  <p:notesMasterIdLst>
    <p:notesMasterId r:id="rId70"/>
  </p:notesMasterIdLst>
  <p:handoutMasterIdLst>
    <p:handoutMasterId r:id="rId71"/>
  </p:handoutMasterIdLst>
  <p:sldIdLst>
    <p:sldId id="380" r:id="rId11"/>
    <p:sldId id="381" r:id="rId12"/>
    <p:sldId id="416" r:id="rId13"/>
    <p:sldId id="429" r:id="rId14"/>
    <p:sldId id="423" r:id="rId15"/>
    <p:sldId id="407" r:id="rId16"/>
    <p:sldId id="411" r:id="rId17"/>
    <p:sldId id="412" r:id="rId18"/>
    <p:sldId id="440" r:id="rId19"/>
    <p:sldId id="441" r:id="rId20"/>
    <p:sldId id="413" r:id="rId21"/>
    <p:sldId id="430" r:id="rId22"/>
    <p:sldId id="428" r:id="rId23"/>
    <p:sldId id="431" r:id="rId24"/>
    <p:sldId id="414" r:id="rId25"/>
    <p:sldId id="378" r:id="rId26"/>
    <p:sldId id="445" r:id="rId27"/>
    <p:sldId id="382" r:id="rId28"/>
    <p:sldId id="383" r:id="rId29"/>
    <p:sldId id="385" r:id="rId30"/>
    <p:sldId id="424" r:id="rId31"/>
    <p:sldId id="425" r:id="rId32"/>
    <p:sldId id="384" r:id="rId33"/>
    <p:sldId id="426" r:id="rId34"/>
    <p:sldId id="427" r:id="rId35"/>
    <p:sldId id="446" r:id="rId36"/>
    <p:sldId id="386" r:id="rId37"/>
    <p:sldId id="415" r:id="rId38"/>
    <p:sldId id="443" r:id="rId39"/>
    <p:sldId id="387" r:id="rId40"/>
    <p:sldId id="396" r:id="rId41"/>
    <p:sldId id="439" r:id="rId42"/>
    <p:sldId id="418" r:id="rId43"/>
    <p:sldId id="442" r:id="rId44"/>
    <p:sldId id="447" r:id="rId45"/>
    <p:sldId id="391" r:id="rId46"/>
    <p:sldId id="403" r:id="rId47"/>
    <p:sldId id="399" r:id="rId48"/>
    <p:sldId id="397" r:id="rId49"/>
    <p:sldId id="402" r:id="rId50"/>
    <p:sldId id="434" r:id="rId51"/>
    <p:sldId id="435" r:id="rId52"/>
    <p:sldId id="405" r:id="rId53"/>
    <p:sldId id="404" r:id="rId54"/>
    <p:sldId id="393" r:id="rId55"/>
    <p:sldId id="432" r:id="rId56"/>
    <p:sldId id="417" r:id="rId57"/>
    <p:sldId id="406" r:id="rId58"/>
    <p:sldId id="392" r:id="rId59"/>
    <p:sldId id="408" r:id="rId60"/>
    <p:sldId id="419" r:id="rId61"/>
    <p:sldId id="422" r:id="rId62"/>
    <p:sldId id="438" r:id="rId63"/>
    <p:sldId id="421" r:id="rId64"/>
    <p:sldId id="437" r:id="rId65"/>
    <p:sldId id="436" r:id="rId66"/>
    <p:sldId id="410" r:id="rId67"/>
    <p:sldId id="394" r:id="rId68"/>
    <p:sldId id="433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5757"/>
    <a:srgbClr val="236AD7"/>
    <a:srgbClr val="ABABAB"/>
    <a:srgbClr val="6CC300"/>
    <a:srgbClr val="226AD7"/>
    <a:srgbClr val="4E8C02"/>
    <a:srgbClr val="0195FF"/>
    <a:srgbClr val="444444"/>
    <a:srgbClr val="226AD6"/>
    <a:srgbClr val="0948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1883" autoAdjust="0"/>
  </p:normalViewPr>
  <p:slideViewPr>
    <p:cSldViewPr snapToGrid="0">
      <p:cViewPr varScale="1">
        <p:scale>
          <a:sx n="49" d="100"/>
          <a:sy n="49" d="100"/>
        </p:scale>
        <p:origin x="131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63" Type="http://schemas.openxmlformats.org/officeDocument/2006/relationships/slide" Target="slides/slide53.xml"/><Relationship Id="rId68" Type="http://schemas.openxmlformats.org/officeDocument/2006/relationships/slide" Target="slides/slide58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66" Type="http://schemas.openxmlformats.org/officeDocument/2006/relationships/slide" Target="slides/slide56.xml"/><Relationship Id="rId74" Type="http://schemas.openxmlformats.org/officeDocument/2006/relationships/theme" Target="theme/theme1.xml"/><Relationship Id="rId5" Type="http://schemas.openxmlformats.org/officeDocument/2006/relationships/customXml" Target="../customXml/item5.xml"/><Relationship Id="rId61" Type="http://schemas.openxmlformats.org/officeDocument/2006/relationships/slide" Target="slides/slide51.xml"/><Relationship Id="rId19" Type="http://schemas.openxmlformats.org/officeDocument/2006/relationships/slide" Target="slides/slide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slide" Target="slides/slide46.xml"/><Relationship Id="rId64" Type="http://schemas.openxmlformats.org/officeDocument/2006/relationships/slide" Target="slides/slide54.xml"/><Relationship Id="rId69" Type="http://schemas.openxmlformats.org/officeDocument/2006/relationships/slide" Target="slides/slide59.xml"/><Relationship Id="rId8" Type="http://schemas.openxmlformats.org/officeDocument/2006/relationships/slideMaster" Target="slideMasters/slideMaster2.xml"/><Relationship Id="rId51" Type="http://schemas.openxmlformats.org/officeDocument/2006/relationships/slide" Target="slides/slide41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slide" Target="slides/slide49.xml"/><Relationship Id="rId67" Type="http://schemas.openxmlformats.org/officeDocument/2006/relationships/slide" Target="slides/slide57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slide" Target="slides/slide52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10" Type="http://schemas.openxmlformats.org/officeDocument/2006/relationships/slideMaster" Target="slideMasters/slideMaster4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slide" Target="slides/slide50.xml"/><Relationship Id="rId65" Type="http://schemas.openxmlformats.org/officeDocument/2006/relationships/slide" Target="slides/slide55.xml"/><Relationship Id="rId73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3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9" Type="http://schemas.openxmlformats.org/officeDocument/2006/relationships/slide" Target="slides/slide29.xml"/><Relationship Id="rId34" Type="http://schemas.openxmlformats.org/officeDocument/2006/relationships/slide" Target="slides/slide24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7" Type="http://schemas.openxmlformats.org/officeDocument/2006/relationships/slideMaster" Target="slideMasters/slideMaster1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7C457-EC00-40BA-B1CA-6AD79016B84C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38872-E1E8-4DEB-989E-0847E6135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DCE26-6D42-4D4E-855A-BE7D2AB25EA9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798D97-4F1A-45AD-9456-56694CFCD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7795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.NET Core replaces .NET 5, ASP.NET Core replaces ASP.NET 5</a:t>
            </a:r>
          </a:p>
          <a:p>
            <a:r>
              <a:rPr lang="en-US" baseline="0"/>
              <a:t>.NET 4.6 still exists and has more functionality and is more stable than Core, but you can expect the functionality and stability gap to narrow over time</a:t>
            </a:r>
          </a:p>
          <a:p>
            <a:r>
              <a:rPr lang="en-US" baseline="0"/>
              <a:t>IIS is no more; </a:t>
            </a:r>
            <a:r>
              <a:rPr lang="en-US" baseline="0" err="1"/>
              <a:t>OWIN</a:t>
            </a:r>
            <a:r>
              <a:rPr lang="en-US" baseline="0"/>
              <a:t> (Open Web Interface for .NET) is used now, with Microsoft’s implementation called Katana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232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.NET Core replaces .NET 5, ASP.NET Core replaces ASP.NET 5</a:t>
            </a:r>
          </a:p>
          <a:p>
            <a:r>
              <a:rPr lang="en-US" baseline="0"/>
              <a:t>.NET 4.6 still exists and has more functionality and is more stable than Core, but you can expect the functionality and stability gap to narrow over time</a:t>
            </a:r>
          </a:p>
          <a:p>
            <a:r>
              <a:rPr lang="en-US" baseline="0"/>
              <a:t>IIS is no more; </a:t>
            </a:r>
            <a:r>
              <a:rPr lang="en-US" baseline="0" err="1"/>
              <a:t>OWIN</a:t>
            </a:r>
            <a:r>
              <a:rPr lang="en-US" baseline="0"/>
              <a:t> (Open Web Interface for .NET) is used now, with Microsoft’s implementation called Katana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9301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.NET Core replaces .NET 5, ASP.NET Core replaces ASP.NET 5</a:t>
            </a:r>
          </a:p>
          <a:p>
            <a:r>
              <a:rPr lang="en-US" baseline="0"/>
              <a:t>.NET 4.6 still exists and has more functionality and is more stable than Core, but you can expect the functionality and stability gap to narrow over time</a:t>
            </a:r>
          </a:p>
          <a:p>
            <a:r>
              <a:rPr lang="en-US" baseline="0"/>
              <a:t>IIS is no more; </a:t>
            </a:r>
            <a:r>
              <a:rPr lang="en-US" baseline="0" err="1"/>
              <a:t>OWIN</a:t>
            </a:r>
            <a:r>
              <a:rPr lang="en-US" baseline="0"/>
              <a:t> (Open Web Interface for .NET) is used now, with Microsoft’s implementation called Katana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713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.NET Core replaces .NET 5, ASP.NET Core replaces ASP.NET 5</a:t>
            </a:r>
          </a:p>
          <a:p>
            <a:r>
              <a:rPr lang="en-US" baseline="0"/>
              <a:t>.NET 4.6 still exists and has more functionality and is more stable than Core, but you can expect the functionality and stability gap to narrow over time</a:t>
            </a:r>
          </a:p>
          <a:p>
            <a:r>
              <a:rPr lang="en-US" baseline="0"/>
              <a:t>IIS is no more; </a:t>
            </a:r>
            <a:r>
              <a:rPr lang="en-US" baseline="0" err="1"/>
              <a:t>OWIN</a:t>
            </a:r>
            <a:r>
              <a:rPr lang="en-US" baseline="0"/>
              <a:t> (Open Web Interface for .NET) is used now, with Microsoft’s implementation called Katana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882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6213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So it’s microservice-based development. Instead of having one monolithic service, even one hosted in an Azure </a:t>
            </a:r>
            <a:r>
              <a:rPr lang="en-US" baseline="0" dirty="0" err="1"/>
              <a:t>WebApp</a:t>
            </a:r>
            <a:r>
              <a:rPr lang="en-US" baseline="0" dirty="0"/>
              <a:t>, it provides a framework for automatically handling large numbers of virtual containers of various types.</a:t>
            </a:r>
          </a:p>
          <a:p>
            <a:r>
              <a:rPr lang="en-US" baseline="0" dirty="0"/>
              <a:t>[Define a microservice; write on the board what it entails, talk about resource sharing] The basic idea here is that you have a cluster of virtual machines running the Service Fabric runtime. They all combine to provide an available pool of resources, and each microservice, compartmentalized as a virtual container, draws from that pool of resources for the duration that it’s needed.</a:t>
            </a:r>
          </a:p>
          <a:p>
            <a:r>
              <a:rPr lang="en-US" baseline="0" dirty="0"/>
              <a:t>I spun up a cluster in Azure that uses 5 virtual machines, but you can create a much larger cluster, with potentially dozens of high-power </a:t>
            </a:r>
            <a:r>
              <a:rPr lang="en-US" baseline="0" dirty="0" err="1"/>
              <a:t>VM’s</a:t>
            </a:r>
            <a:r>
              <a:rPr lang="en-US" baseline="0" dirty="0"/>
              <a:t>, providing a huge amount of scalability and especially resiliency.</a:t>
            </a:r>
          </a:p>
          <a:p>
            <a:r>
              <a:rPr lang="en-US" baseline="0" dirty="0"/>
              <a:t>It’s definitely telling that Microsoft is really eating their own dog food here; Service fabric is already used for a lot of their existing offerings, like </a:t>
            </a:r>
            <a:r>
              <a:rPr lang="en-US" baseline="0" dirty="0" err="1"/>
              <a:t>DocumentDB</a:t>
            </a:r>
            <a:r>
              <a:rPr lang="en-US" baseline="0" dirty="0"/>
              <a:t>, Azure SQL, Skype for Business, and quite a few more.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TALK SLOW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492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So,</a:t>
            </a:r>
            <a:r>
              <a:rPr lang="en-US" baseline="0"/>
              <a:t> what’s the idea of Service Fabric? To be able to effectively compartmentalize different components of a complex application, so each isolated component can scale independently. </a:t>
            </a:r>
          </a:p>
          <a:p>
            <a:r>
              <a:rPr lang="en-US" baseline="0"/>
              <a:t>Service fabric provides a wealth of features built-in and abstracted away from the developer to allow for all of the things you see in this diagram.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Better still, you can host service</a:t>
            </a:r>
            <a:r>
              <a:rPr lang="en-US" baseline="0"/>
              <a:t> fabric on-</a:t>
            </a:r>
            <a:r>
              <a:rPr lang="en-US" baseline="0" err="1"/>
              <a:t>prem</a:t>
            </a:r>
            <a:r>
              <a:rPr lang="en-US" baseline="0"/>
              <a:t>, on windows or </a:t>
            </a:r>
            <a:r>
              <a:rPr lang="en-US" baseline="0" err="1"/>
              <a:t>linux</a:t>
            </a:r>
            <a:r>
              <a:rPr lang="en-US" baseline="0"/>
              <a:t> servers, or in the cloud. When you run it locally and debug on your machine, the local cluster that is installed and run is the same runtime that runs up in Azure.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8468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High-level</a:t>
            </a:r>
            <a:r>
              <a:rPr lang="en-US" baseline="0"/>
              <a:t> – what would you use Stateless/</a:t>
            </a:r>
            <a:r>
              <a:rPr lang="en-US" baseline="0" err="1"/>
              <a:t>stateful</a:t>
            </a:r>
            <a:r>
              <a:rPr lang="en-US" baseline="0"/>
              <a:t> services for? Or a Reliable Actor? Talk about examples – where are they used in the industry? Good place to talk about or uses, or how the Halo 5 servers use reliable actor pattern.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2588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Reliable</a:t>
            </a:r>
            <a:r>
              <a:rPr lang="en-US" baseline="0"/>
              <a:t> – service stays up even with sub-optimal conditions, because the Service Fabric runtime handles fault tolerance, bringing up and down services, </a:t>
            </a:r>
            <a:r>
              <a:rPr lang="en-US" baseline="0" err="1"/>
              <a:t>etc</a:t>
            </a:r>
            <a:endParaRPr lang="en-US" baseline="0"/>
          </a:p>
          <a:p>
            <a:r>
              <a:rPr lang="en-US" baseline="0"/>
              <a:t>Available – the Service Fabric runtime guarantees a degree of availability, due to multiple nodes being available.</a:t>
            </a:r>
          </a:p>
          <a:p>
            <a:r>
              <a:rPr lang="en-US" baseline="0"/>
              <a:t>Scalable – services are decoupled from hardware, and can be grown or shrunk as necessary – they’re easily partitioned to respond to demand and independently scale and respond to demand</a:t>
            </a:r>
          </a:p>
          <a:p>
            <a:r>
              <a:rPr lang="en-US" baseline="0"/>
              <a:t>Consistent – </a:t>
            </a:r>
            <a:r>
              <a:rPr lang="en-US" baseline="0" err="1"/>
              <a:t>Stateful</a:t>
            </a:r>
            <a:r>
              <a:rPr lang="en-US" baseline="0"/>
              <a:t> service storage is guaranteed to be consistent</a:t>
            </a:r>
          </a:p>
          <a:p>
            <a:r>
              <a:rPr lang="en-US" baseline="0"/>
              <a:t>Stateless vs </a:t>
            </a:r>
            <a:r>
              <a:rPr lang="en-US" baseline="0" err="1"/>
              <a:t>Stateful</a:t>
            </a:r>
            <a:r>
              <a:rPr lang="en-US" baseline="0"/>
              <a:t> – main difference is that </a:t>
            </a:r>
            <a:r>
              <a:rPr lang="en-US" baseline="0" err="1"/>
              <a:t>Stateful</a:t>
            </a:r>
            <a:r>
              <a:rPr lang="en-US" baseline="0"/>
              <a:t> has state available to it in the form of reliable collections – persisted across all instances of the service, because it’s transaction-based – I’ll show some code demonstrating that later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0878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73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Discuss agenda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2932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470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Abstraction over Reliable</a:t>
            </a:r>
            <a:r>
              <a:rPr lang="en-US" baseline="0"/>
              <a:t> Services – most things hosted in Service fabric can be broken down into one of those two services</a:t>
            </a:r>
          </a:p>
          <a:p>
            <a:r>
              <a:rPr lang="en-US" baseline="0"/>
              <a:t>If you deploy a Web API, it’s created in service fabric as a stateless reliable service. Reliable Actors are </a:t>
            </a:r>
            <a:r>
              <a:rPr lang="en-US" baseline="0" err="1"/>
              <a:t>stateful</a:t>
            </a:r>
            <a:endParaRPr lang="en-US"/>
          </a:p>
          <a:p>
            <a:r>
              <a:rPr lang="en-US"/>
              <a:t>Look up Orleans – code is on GitHub</a:t>
            </a:r>
          </a:p>
          <a:p>
            <a:r>
              <a:rPr lang="en-US"/>
              <a:t>Pattern is used</a:t>
            </a:r>
            <a:r>
              <a:rPr lang="en-US" baseline="0"/>
              <a:t> for Halo 5 servers</a:t>
            </a:r>
          </a:p>
          <a:p>
            <a:r>
              <a:rPr lang="en-US" baseline="0"/>
              <a:t>Talk about how actors are started and garbage-collected virtually – when one stays inactive it’s closed down; when a new one is needed, one is started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1537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Abstraction over Reliable</a:t>
            </a:r>
            <a:r>
              <a:rPr lang="en-US" baseline="0"/>
              <a:t> Services – most things hosted in Service fabric can be broken down into one of those two services</a:t>
            </a:r>
          </a:p>
          <a:p>
            <a:r>
              <a:rPr lang="en-US" baseline="0"/>
              <a:t>If you deploy a Web API, it’s created in service fabric as a stateless reliable service. Reliable Actors are </a:t>
            </a:r>
            <a:r>
              <a:rPr lang="en-US" baseline="0" err="1"/>
              <a:t>stateful</a:t>
            </a:r>
            <a:endParaRPr lang="en-US"/>
          </a:p>
          <a:p>
            <a:r>
              <a:rPr lang="en-US"/>
              <a:t>Look up Orleans – code is on GitHub</a:t>
            </a:r>
          </a:p>
          <a:p>
            <a:r>
              <a:rPr lang="en-US"/>
              <a:t>Pattern is used</a:t>
            </a:r>
            <a:r>
              <a:rPr lang="en-US" baseline="0"/>
              <a:t> for Halo 5 servers</a:t>
            </a:r>
          </a:p>
          <a:p>
            <a:r>
              <a:rPr lang="en-US" baseline="0"/>
              <a:t>Talk about how actors are started and garbage-collected virtually – when one stays inactive it’s closed down; when a new one is needed, one is started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434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Abstraction over Reliable</a:t>
            </a:r>
            <a:r>
              <a:rPr lang="en-US" baseline="0"/>
              <a:t> Services – most things hosted in Service fabric can be broken down into one of those two services</a:t>
            </a:r>
          </a:p>
          <a:p>
            <a:r>
              <a:rPr lang="en-US" baseline="0"/>
              <a:t>If you deploy a Web API, it’s created in service fabric as a stateless reliable service. Reliable Actors are </a:t>
            </a:r>
            <a:r>
              <a:rPr lang="en-US" baseline="0" err="1"/>
              <a:t>stateful</a:t>
            </a:r>
            <a:endParaRPr lang="en-US"/>
          </a:p>
          <a:p>
            <a:r>
              <a:rPr lang="en-US"/>
              <a:t>Look up Orleans – code is on GitHub</a:t>
            </a:r>
          </a:p>
          <a:p>
            <a:r>
              <a:rPr lang="en-US"/>
              <a:t>Pattern is used</a:t>
            </a:r>
            <a:r>
              <a:rPr lang="en-US" baseline="0"/>
              <a:t> for Halo 5 servers</a:t>
            </a:r>
          </a:p>
          <a:p>
            <a:r>
              <a:rPr lang="en-US" baseline="0"/>
              <a:t>Talk about how actors are started and garbage-collected virtually – when one stays inactive it’s closed down; when a new one is needed, one is started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879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Refer back to the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798D97-4F1A-45AD-9456-56694CFCDF4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503961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Diagramming – implementation of Video Store, components that are needed, how they fit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8967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Refer back to the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425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5595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9637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959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Talk about questions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https://github.com/kimblesa/tallan-service-fabric-roadshow</a:t>
            </a:r>
          </a:p>
          <a:p>
            <a:endParaRPr lang="en-US"/>
          </a:p>
          <a:p>
            <a:r>
              <a:rPr lang="en-US"/>
              <a:t>Quickly discuss service fabric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00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837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1913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Outpu</a:t>
            </a:r>
            <a:r>
              <a:rPr lang="en-US" baseline="0"/>
              <a:t>t from event hub supports HTTPS/</a:t>
            </a:r>
            <a:r>
              <a:rPr lang="en-US" baseline="0" err="1"/>
              <a:t>AMQP</a:t>
            </a:r>
            <a:endParaRPr lang="en-US" baseline="0"/>
          </a:p>
          <a:p>
            <a:r>
              <a:rPr lang="en-US" baseline="0"/>
              <a:t>Talk about Shared Access Signatures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798D97-4F1A-45AD-9456-56694CFCDF4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760362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557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329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Inputs from Event</a:t>
            </a:r>
            <a:r>
              <a:rPr lang="en-US" baseline="0"/>
              <a:t> Hub, </a:t>
            </a:r>
            <a:r>
              <a:rPr lang="en-US" baseline="0" err="1"/>
              <a:t>IOT</a:t>
            </a:r>
            <a:r>
              <a:rPr lang="en-US" baseline="0"/>
              <a:t> Hub (quickly talk about differences), local storage</a:t>
            </a:r>
          </a:p>
          <a:p>
            <a:r>
              <a:rPr lang="en-US" baseline="0"/>
              <a:t>Outputs to SQL, event hub, service bus, Data Lake, </a:t>
            </a:r>
            <a:r>
              <a:rPr lang="en-US" baseline="0" err="1"/>
              <a:t>etc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3552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Inputs from Event</a:t>
            </a:r>
            <a:r>
              <a:rPr lang="en-US" baseline="0"/>
              <a:t> Hub, </a:t>
            </a:r>
            <a:r>
              <a:rPr lang="en-US" baseline="0" err="1"/>
              <a:t>IOT</a:t>
            </a:r>
            <a:r>
              <a:rPr lang="en-US" baseline="0"/>
              <a:t> Hub (quickly talk about differences), local storage</a:t>
            </a:r>
          </a:p>
          <a:p>
            <a:r>
              <a:rPr lang="en-US" baseline="0"/>
              <a:t>Outputs to SQL, event hub, service bus, Data Lake, </a:t>
            </a:r>
            <a:r>
              <a:rPr lang="en-US" baseline="0" err="1"/>
              <a:t>etc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625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Inputs from Event</a:t>
            </a:r>
            <a:r>
              <a:rPr lang="en-US" baseline="0"/>
              <a:t> Hub, </a:t>
            </a:r>
            <a:r>
              <a:rPr lang="en-US" baseline="0" err="1"/>
              <a:t>IOT</a:t>
            </a:r>
            <a:r>
              <a:rPr lang="en-US" baseline="0"/>
              <a:t> Hub (quickly talk about differences), local storage</a:t>
            </a:r>
          </a:p>
          <a:p>
            <a:r>
              <a:rPr lang="en-US" baseline="0"/>
              <a:t>Outputs to SQL, event hub, service bus, Data Lake, </a:t>
            </a:r>
            <a:r>
              <a:rPr lang="en-US" baseline="0" err="1"/>
              <a:t>etc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653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7050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97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3520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Practical</a:t>
            </a:r>
            <a:r>
              <a:rPr lang="en-US" baseline="0"/>
              <a:t> usage – what we’ve done in the past – fingerprint </a:t>
            </a:r>
            <a:r>
              <a:rPr lang="en-US" baseline="0" err="1"/>
              <a:t>POC</a:t>
            </a:r>
            <a:r>
              <a:rPr lang="en-US" baseline="0"/>
              <a:t>, Fielding systems, </a:t>
            </a:r>
            <a:r>
              <a:rPr lang="en-US" baseline="0" err="1"/>
              <a:t>etc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851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1374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1833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640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306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the bullet points</a:t>
            </a:r>
          </a:p>
          <a:p>
            <a:r>
              <a:rPr lang="en-US"/>
              <a:t>Configuration first</a:t>
            </a:r>
          </a:p>
          <a:p>
            <a:endParaRPr lang="en-US"/>
          </a:p>
          <a:p>
            <a:r>
              <a:rPr lang="en-US"/>
              <a:t>Microsoft Flow also built</a:t>
            </a:r>
            <a:r>
              <a:rPr lang="en-US" baseline="0"/>
              <a:t> on top of Logic Apps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6667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5816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Run continuous,</a:t>
            </a:r>
            <a:r>
              <a:rPr lang="en-US" baseline="0"/>
              <a:t> on demand, or scheduled</a:t>
            </a:r>
            <a:endParaRPr lang="en-US"/>
          </a:p>
          <a:p>
            <a:r>
              <a:rPr lang="en-US"/>
              <a:t>Supported: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cmd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.bat, .exe (using windows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cmd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.ps1 (using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 .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(using bash); .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php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(using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php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 .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(using python); .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(using node); .jar (using java)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SDK hooks</a:t>
            </a:r>
            <a:r>
              <a:rPr lang="en-US" sz="12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into Azure elements like Azure Storage and Service Bugs</a:t>
            </a:r>
          </a:p>
          <a:p>
            <a:r>
              <a:rPr lang="en-US" sz="12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Binds to C# primitives like Stream, string, </a:t>
            </a:r>
            <a:r>
              <a:rPr lang="en-US" sz="1200" b="0" i="0" kern="1200" baseline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endParaRPr lang="en-US" sz="1200" b="0" i="0" kern="1200" baseline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Allows for remote debugging</a:t>
            </a:r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2021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Run continuous,</a:t>
            </a:r>
            <a:r>
              <a:rPr lang="en-US" baseline="0"/>
              <a:t> on demand, or scheduled</a:t>
            </a:r>
            <a:endParaRPr lang="en-US"/>
          </a:p>
          <a:p>
            <a:r>
              <a:rPr lang="en-US"/>
              <a:t>Supported: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cmd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.bat, .exe (using windows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cmd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.ps1 (using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 .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(using bash); .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php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(using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php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 .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(using python); .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(using node); .jar (using java)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SDK hooks</a:t>
            </a:r>
            <a:r>
              <a:rPr lang="en-US" sz="12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into Azure elements like Azure Storage and Service Bugs</a:t>
            </a:r>
          </a:p>
          <a:p>
            <a:r>
              <a:rPr lang="en-US" sz="12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Binds to C# primitives like Stream, string, </a:t>
            </a:r>
            <a:r>
              <a:rPr lang="en-US" sz="1200" b="0" i="0" kern="1200" baseline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endParaRPr lang="en-US" sz="1200" b="0" i="0" kern="1200" baseline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Allows for remote debugging</a:t>
            </a:r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5967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Similar </a:t>
            </a:r>
            <a:r>
              <a:rPr lang="en-US" baseline="0"/>
              <a:t>to </a:t>
            </a:r>
            <a:r>
              <a:rPr lang="EN-US" baseline="0"/>
              <a:t>Logic Apps, running within the aegis of App Services</a:t>
            </a:r>
            <a:endParaRPr lang="en-US" baseline="0"/>
          </a:p>
          <a:p>
            <a:r>
              <a:rPr lang="EN-US"/>
              <a:t>Logic Apps are </a:t>
            </a:r>
            <a:r>
              <a:rPr lang="EN-US" i="1"/>
              <a:t>configuration-first – </a:t>
            </a:r>
            <a:r>
              <a:rPr lang="EN-US"/>
              <a:t>good for building orchestrations with other services, workflows, </a:t>
            </a:r>
            <a:r>
              <a:rPr lang="EN-US" err="1"/>
              <a:t>etc</a:t>
            </a:r>
            <a:r>
              <a:rPr lang="EN-US"/>
              <a:t> (Microsoft Flow is built on top of Logic Apps, is more user-friendly, don't need developer support)</a:t>
            </a:r>
            <a:endParaRPr lang="en-US"/>
          </a:p>
          <a:p>
            <a:r>
              <a:rPr lang="EN-US"/>
              <a:t>Functions is </a:t>
            </a:r>
            <a:r>
              <a:rPr lang="EN-US" i="1"/>
              <a:t>code first – </a:t>
            </a:r>
            <a:r>
              <a:rPr lang="EN-US"/>
              <a:t>you write and deploy code to Azure App Services, which runs it on-demand (Functions are an evolution on </a:t>
            </a:r>
            <a:r>
              <a:rPr lang="EN-US" err="1"/>
              <a:t>WebJobs</a:t>
            </a:r>
            <a:r>
              <a:rPr lang="EN-US"/>
              <a:t> and improve upon them)</a:t>
            </a:r>
            <a:endParaRPr lang="en-US"/>
          </a:p>
          <a:p>
            <a:r>
              <a:rPr lang="EN-US"/>
              <a:t>Functions support many different languages and technologies – </a:t>
            </a:r>
            <a:r>
              <a:rPr lang="EN-US" err="1"/>
              <a:t>NuGet</a:t>
            </a:r>
            <a:r>
              <a:rPr lang="EN-US"/>
              <a:t> and </a:t>
            </a:r>
            <a:r>
              <a:rPr lang="EN-US" err="1"/>
              <a:t>NPM</a:t>
            </a:r>
            <a:r>
              <a:rPr lang="EN-US"/>
              <a:t> are supported</a:t>
            </a:r>
            <a:endParaRPr lang="en-US"/>
          </a:p>
          <a:p>
            <a:r>
              <a:rPr lang="EN-US"/>
              <a:t>Pay-per-use – can either pay dynamically, or include them on an existing App Service plan for little to no extra </a:t>
            </a:r>
            <a:r>
              <a:rPr lang="EN-US" err="1"/>
              <a:t>cost.Even</a:t>
            </a:r>
            <a:r>
              <a:rPr lang="EN-US"/>
              <a:t> the dynamic pricing grants you a million executions free per month.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05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PaaS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 Service plans define:</a:t>
            </a:r>
          </a:p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(West US, East US, etc.)</a:t>
            </a:r>
          </a:p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 count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(one, two, three instances, etc.)</a:t>
            </a:r>
          </a:p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 size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(Small, Medium, Large)</a:t>
            </a:r>
          </a:p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SKU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(Free, Shared, Basic, Standard, Premium)</a:t>
            </a:r>
          </a:p>
          <a:p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TALK SLOW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8027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Similar </a:t>
            </a:r>
            <a:r>
              <a:rPr lang="en-US" baseline="0"/>
              <a:t>to </a:t>
            </a:r>
            <a:r>
              <a:rPr lang="EN-US" baseline="0"/>
              <a:t>Logic Apps, running within the aegis of App Services</a:t>
            </a:r>
            <a:endParaRPr lang="en-US" baseline="0"/>
          </a:p>
          <a:p>
            <a:r>
              <a:rPr lang="EN-US"/>
              <a:t>Logic Apps are </a:t>
            </a:r>
            <a:r>
              <a:rPr lang="EN-US" i="1"/>
              <a:t>configuration-first – </a:t>
            </a:r>
            <a:r>
              <a:rPr lang="EN-US"/>
              <a:t>good for building orchestrations with other services, workflows, </a:t>
            </a:r>
            <a:r>
              <a:rPr lang="EN-US" err="1"/>
              <a:t>etc</a:t>
            </a:r>
            <a:r>
              <a:rPr lang="EN-US"/>
              <a:t> (Microsoft Flow is built on top of Logic Apps, is more user-friendly, don't need developer support)</a:t>
            </a:r>
            <a:endParaRPr lang="en-US"/>
          </a:p>
          <a:p>
            <a:r>
              <a:rPr lang="EN-US"/>
              <a:t>Functions is </a:t>
            </a:r>
            <a:r>
              <a:rPr lang="EN-US" i="1"/>
              <a:t>code first – </a:t>
            </a:r>
            <a:r>
              <a:rPr lang="EN-US"/>
              <a:t>you write and deploy code to Azure App Services, which runs it on-demand (Functions are an evolution on </a:t>
            </a:r>
            <a:r>
              <a:rPr lang="EN-US" err="1"/>
              <a:t>WebJobs</a:t>
            </a:r>
            <a:r>
              <a:rPr lang="EN-US"/>
              <a:t> and improve upon them)</a:t>
            </a:r>
            <a:endParaRPr lang="en-US"/>
          </a:p>
          <a:p>
            <a:r>
              <a:rPr lang="EN-US"/>
              <a:t>Functions support many different languages and technologies – </a:t>
            </a:r>
            <a:r>
              <a:rPr lang="EN-US" err="1"/>
              <a:t>NuGet</a:t>
            </a:r>
            <a:r>
              <a:rPr lang="EN-US"/>
              <a:t> and </a:t>
            </a:r>
            <a:r>
              <a:rPr lang="EN-US" err="1"/>
              <a:t>NPM</a:t>
            </a:r>
            <a:r>
              <a:rPr lang="EN-US"/>
              <a:t> are supported</a:t>
            </a:r>
            <a:endParaRPr lang="en-US"/>
          </a:p>
          <a:p>
            <a:r>
              <a:rPr lang="EN-US"/>
              <a:t>Pay-per-use – can either pay dynamically, or include them on an existing App Service plan for little to no extra </a:t>
            </a:r>
            <a:r>
              <a:rPr lang="EN-US" err="1"/>
              <a:t>cost.Even</a:t>
            </a:r>
            <a:r>
              <a:rPr lang="EN-US"/>
              <a:t> the dynamic pricing grants you a million executions free per month.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43567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Similar </a:t>
            </a:r>
            <a:r>
              <a:rPr lang="en-US" baseline="0"/>
              <a:t>to </a:t>
            </a:r>
            <a:r>
              <a:rPr lang="EN-US" baseline="0"/>
              <a:t>Logic Apps, running within the aegis of App Services</a:t>
            </a:r>
            <a:endParaRPr lang="en-US" baseline="0"/>
          </a:p>
          <a:p>
            <a:r>
              <a:rPr lang="EN-US"/>
              <a:t>Logic Apps are </a:t>
            </a:r>
            <a:r>
              <a:rPr lang="EN-US" i="1"/>
              <a:t>configuration-first – </a:t>
            </a:r>
            <a:r>
              <a:rPr lang="EN-US"/>
              <a:t>good for building orchestrations with other services, workflows, </a:t>
            </a:r>
            <a:r>
              <a:rPr lang="EN-US" err="1"/>
              <a:t>etc</a:t>
            </a:r>
            <a:r>
              <a:rPr lang="EN-US"/>
              <a:t> (Microsoft Flow is built on top of Logic Apps, is more user-friendly, don't need developer support)</a:t>
            </a:r>
            <a:endParaRPr lang="en-US"/>
          </a:p>
          <a:p>
            <a:r>
              <a:rPr lang="EN-US"/>
              <a:t>Functions is </a:t>
            </a:r>
            <a:r>
              <a:rPr lang="EN-US" i="1"/>
              <a:t>code first – </a:t>
            </a:r>
            <a:r>
              <a:rPr lang="EN-US"/>
              <a:t>you write and deploy code to Azure App Services, which runs it on-demand (Functions are an evolution on </a:t>
            </a:r>
            <a:r>
              <a:rPr lang="EN-US" err="1"/>
              <a:t>WebJobs</a:t>
            </a:r>
            <a:r>
              <a:rPr lang="EN-US"/>
              <a:t> and improve upon them)</a:t>
            </a:r>
            <a:endParaRPr lang="en-US"/>
          </a:p>
          <a:p>
            <a:r>
              <a:rPr lang="EN-US"/>
              <a:t>Functions support many different languages and technologies – </a:t>
            </a:r>
            <a:r>
              <a:rPr lang="EN-US" err="1"/>
              <a:t>NuGet</a:t>
            </a:r>
            <a:r>
              <a:rPr lang="EN-US"/>
              <a:t> and </a:t>
            </a:r>
            <a:r>
              <a:rPr lang="EN-US" err="1"/>
              <a:t>NPM</a:t>
            </a:r>
            <a:r>
              <a:rPr lang="EN-US"/>
              <a:t> are supported</a:t>
            </a:r>
            <a:endParaRPr lang="en-US"/>
          </a:p>
          <a:p>
            <a:r>
              <a:rPr lang="EN-US"/>
              <a:t>Pay-per-use – can either pay dynamically, or include them on an existing App Service plan for little to no extra </a:t>
            </a:r>
            <a:r>
              <a:rPr lang="EN-US" err="1"/>
              <a:t>cost.Even</a:t>
            </a:r>
            <a:r>
              <a:rPr lang="EN-US"/>
              <a:t> the dynamic pricing grants you a million executions free per month.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5249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23958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Twitter, fix </a:t>
            </a:r>
            <a:r>
              <a:rPr lang="en-US" err="1"/>
              <a:t>Twilio</a:t>
            </a:r>
            <a:r>
              <a:rPr lang="en-US"/>
              <a:t> notification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950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851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 a quick primer on .NET Core</a:t>
            </a:r>
            <a:r>
              <a:rPr lang="en-US" baseline="0"/>
              <a:t> – it’s the latest and greatest from Microsoft and the path for new development moving forward</a:t>
            </a:r>
            <a:endParaRPr lang="en-US"/>
          </a:p>
          <a:p>
            <a:r>
              <a:rPr lang="en-US"/>
              <a:t>I shamelessly ripped that quote from Scott</a:t>
            </a:r>
            <a:r>
              <a:rPr lang="en-US" baseline="0"/>
              <a:t> </a:t>
            </a:r>
            <a:r>
              <a:rPr lang="en-US" baseline="0" err="1"/>
              <a:t>Hanselman’s</a:t>
            </a:r>
            <a:r>
              <a:rPr lang="en-US" baseline="0"/>
              <a:t> blog announcing .NET Core</a:t>
            </a:r>
          </a:p>
          <a:p>
            <a:r>
              <a:rPr lang="en-US" baseline="0"/>
              <a:t>.NET Core replaces .NET 5, ASP.NET Core replaces ASP.NET 5</a:t>
            </a:r>
          </a:p>
          <a:p>
            <a:r>
              <a:rPr lang="en-US" baseline="0"/>
              <a:t>.NET 4.6 still exists and has more functionality and is more stable than Core, but you can expect the functionality and stability gap to narrow over time</a:t>
            </a:r>
          </a:p>
          <a:p>
            <a:r>
              <a:rPr lang="en-US" baseline="0"/>
              <a:t>Cross-Platform: the .NET runtime runs on many different platforms – </a:t>
            </a:r>
            <a:r>
              <a:rPr lang="en-US" baseline="0" err="1"/>
              <a:t>RedHat</a:t>
            </a:r>
            <a:r>
              <a:rPr lang="en-US" baseline="0"/>
              <a:t>, Ubuntu, </a:t>
            </a:r>
            <a:r>
              <a:rPr lang="en-US" baseline="0" err="1"/>
              <a:t>etc</a:t>
            </a:r>
            <a:endParaRPr lang="en-US" baseline="0"/>
          </a:p>
          <a:p>
            <a:r>
              <a:rPr lang="en-US" baseline="0"/>
              <a:t>Rebuilt for scalability, better support for dependency injection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36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Rebuilt for scalability, better support for dependency injection</a:t>
            </a:r>
          </a:p>
          <a:p>
            <a:endParaRPr lang="en-US" baseline="0"/>
          </a:p>
          <a:p>
            <a:r>
              <a:rPr lang="en-US" baseline="0"/>
              <a:t>Why? Because it’s modular – your version of the runtime is different than the one running on a server hosted in Azure – </a:t>
            </a:r>
            <a:r>
              <a:rPr lang="en-US" baseline="0" err="1"/>
              <a:t>NuGet</a:t>
            </a:r>
            <a:r>
              <a:rPr lang="en-US" baseline="0"/>
              <a:t> is front and center in adding packages to your version of the .NET core platform.</a:t>
            </a:r>
          </a:p>
          <a:p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TALK SLOW</a:t>
            </a:r>
          </a:p>
          <a:p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478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So what does that all mean? </a:t>
            </a:r>
            <a:r>
              <a:rPr lang="en-US" baseline="0" err="1"/>
              <a:t>Dotnet</a:t>
            </a:r>
            <a:r>
              <a:rPr lang="en-US" baseline="0"/>
              <a:t> core is easy to use -- </a:t>
            </a:r>
          </a:p>
          <a:p>
            <a:endParaRPr lang="en-US" baseline="0"/>
          </a:p>
          <a:p>
            <a:r>
              <a:rPr lang="en-US" baseline="0" err="1"/>
              <a:t>dotnet</a:t>
            </a:r>
            <a:r>
              <a:rPr lang="en-US" baseline="0"/>
              <a:t> new – makes new </a:t>
            </a:r>
            <a:r>
              <a:rPr lang="en-US" baseline="0" err="1"/>
              <a:t>project.json</a:t>
            </a:r>
            <a:r>
              <a:rPr lang="en-US" baseline="0"/>
              <a:t>, defines version, framework information, and dependencies; makes a hello world program in </a:t>
            </a:r>
            <a:r>
              <a:rPr lang="en-US" baseline="0" err="1"/>
              <a:t>Program.cs</a:t>
            </a:r>
            <a:endParaRPr lang="en-US" baseline="0"/>
          </a:p>
          <a:p>
            <a:r>
              <a:rPr lang="en-US" baseline="0" err="1"/>
              <a:t>dotnet</a:t>
            </a:r>
            <a:r>
              <a:rPr lang="en-US" baseline="0"/>
              <a:t> restore – pull down </a:t>
            </a:r>
            <a:r>
              <a:rPr lang="en-US" baseline="0" err="1"/>
              <a:t>NuGet</a:t>
            </a:r>
            <a:r>
              <a:rPr lang="en-US" baseline="0"/>
              <a:t> packages based on dependencies defined in </a:t>
            </a:r>
            <a:r>
              <a:rPr lang="en-US" baseline="0" err="1"/>
              <a:t>project.json</a:t>
            </a:r>
            <a:endParaRPr lang="en-US" baseline="0"/>
          </a:p>
          <a:p>
            <a:r>
              <a:rPr lang="en-US" baseline="0" err="1"/>
              <a:t>dotnet</a:t>
            </a:r>
            <a:r>
              <a:rPr lang="en-US" baseline="0"/>
              <a:t> run – compiles and runs the project</a:t>
            </a:r>
          </a:p>
          <a:p>
            <a:endParaRPr lang="en-US" baseline="0"/>
          </a:p>
          <a:p>
            <a:r>
              <a:rPr lang="en-US" baseline="0"/>
              <a:t>Do quick demo of creating a project</a:t>
            </a:r>
          </a:p>
          <a:p>
            <a:endParaRPr lang="en-US" baseline="0"/>
          </a:p>
          <a:p>
            <a:r>
              <a:rPr lang="en-US" sz="1400" baseline="0"/>
              <a:t>Making new </a:t>
            </a:r>
            <a:r>
              <a:rPr lang="en-US" sz="1400" baseline="0" err="1"/>
              <a:t>.net</a:t>
            </a:r>
            <a:r>
              <a:rPr lang="en-US" sz="1400" baseline="0"/>
              <a:t> core project from command line is pretty simple as well</a:t>
            </a:r>
          </a:p>
          <a:p>
            <a:r>
              <a:rPr lang="en-US" sz="1400" baseline="0"/>
              <a:t>Can use Visual Studio Community or VS Code (cross-platform editor, written in typescript)</a:t>
            </a:r>
            <a:endParaRPr lang="en-US" sz="14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4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TALK SLOW</a:t>
            </a:r>
          </a:p>
          <a:p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16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So what does that all mean? </a:t>
            </a:r>
            <a:r>
              <a:rPr lang="en-US" baseline="0" err="1"/>
              <a:t>Dotnet</a:t>
            </a:r>
            <a:r>
              <a:rPr lang="en-US" baseline="0"/>
              <a:t> core is easy to use -- </a:t>
            </a:r>
          </a:p>
          <a:p>
            <a:endParaRPr lang="en-US" baseline="0"/>
          </a:p>
          <a:p>
            <a:r>
              <a:rPr lang="en-US" baseline="0" err="1"/>
              <a:t>dotnet</a:t>
            </a:r>
            <a:r>
              <a:rPr lang="en-US" baseline="0"/>
              <a:t> new – makes new </a:t>
            </a:r>
            <a:r>
              <a:rPr lang="en-US" baseline="0" err="1"/>
              <a:t>project.json</a:t>
            </a:r>
            <a:r>
              <a:rPr lang="en-US" baseline="0"/>
              <a:t>, defines version, framework information, and dependencies; makes a hello world program in </a:t>
            </a:r>
            <a:r>
              <a:rPr lang="en-US" baseline="0" err="1"/>
              <a:t>Program.cs</a:t>
            </a:r>
            <a:endParaRPr lang="en-US" baseline="0"/>
          </a:p>
          <a:p>
            <a:r>
              <a:rPr lang="en-US" baseline="0" err="1"/>
              <a:t>dotnet</a:t>
            </a:r>
            <a:r>
              <a:rPr lang="en-US" baseline="0"/>
              <a:t> restore – pull down </a:t>
            </a:r>
            <a:r>
              <a:rPr lang="en-US" baseline="0" err="1"/>
              <a:t>NuGet</a:t>
            </a:r>
            <a:r>
              <a:rPr lang="en-US" baseline="0"/>
              <a:t> packages based on dependencies defined in </a:t>
            </a:r>
            <a:r>
              <a:rPr lang="en-US" baseline="0" err="1"/>
              <a:t>project.json</a:t>
            </a:r>
            <a:endParaRPr lang="en-US" baseline="0"/>
          </a:p>
          <a:p>
            <a:r>
              <a:rPr lang="en-US" baseline="0" err="1"/>
              <a:t>dotnet</a:t>
            </a:r>
            <a:r>
              <a:rPr lang="en-US" baseline="0"/>
              <a:t> run – compiles and runs the project</a:t>
            </a:r>
          </a:p>
          <a:p>
            <a:endParaRPr lang="en-US" baseline="0"/>
          </a:p>
          <a:p>
            <a:r>
              <a:rPr lang="en-US" baseline="0"/>
              <a:t>Do quick demo of creating a project</a:t>
            </a:r>
          </a:p>
          <a:p>
            <a:endParaRPr lang="en-US" baseline="0"/>
          </a:p>
          <a:p>
            <a:r>
              <a:rPr lang="en-US" sz="1400" baseline="0"/>
              <a:t>Making new </a:t>
            </a:r>
            <a:r>
              <a:rPr lang="en-US" sz="1400" baseline="0" err="1"/>
              <a:t>.net</a:t>
            </a:r>
            <a:r>
              <a:rPr lang="en-US" sz="1400" baseline="0"/>
              <a:t> core project from command line is pretty simple as well</a:t>
            </a:r>
          </a:p>
          <a:p>
            <a:r>
              <a:rPr lang="en-US" sz="1400" baseline="0"/>
              <a:t>Can use Visual Studio Community or VS Code (cross-platform editor, written in typescript)</a:t>
            </a:r>
            <a:endParaRPr lang="en-US" sz="14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4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TALK SLOW</a:t>
            </a:r>
          </a:p>
          <a:p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898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78835" y="5073446"/>
            <a:ext cx="7053456" cy="720058"/>
          </a:xfrm>
        </p:spPr>
        <p:txBody>
          <a:bodyPr anchor="b">
            <a:noAutofit/>
          </a:bodyPr>
          <a:lstStyle>
            <a:lvl1pPr algn="l">
              <a:defRPr sz="4400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78835" y="5821318"/>
            <a:ext cx="3868024" cy="368053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469" y="5288132"/>
            <a:ext cx="1302566" cy="7285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469" y="5288132"/>
            <a:ext cx="1302566" cy="72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68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_ang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043488" y="2803730"/>
            <a:ext cx="6081107" cy="1071410"/>
          </a:xfrm>
        </p:spPr>
        <p:txBody>
          <a:bodyPr anchor="b">
            <a:noAutofit/>
          </a:bodyPr>
          <a:lstStyle>
            <a:lvl1pPr algn="r">
              <a:defRPr sz="4400" cap="none" baseline="0">
                <a:solidFill>
                  <a:srgbClr val="575757"/>
                </a:solidFill>
                <a:latin typeface="+mj-lt"/>
              </a:defRPr>
            </a:lvl1pPr>
          </a:lstStyle>
          <a:p>
            <a:r>
              <a:rPr lang="en-US"/>
              <a:t>Click to edit Master section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43488" y="3917032"/>
            <a:ext cx="6081712" cy="420688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rgbClr val="ABABAB"/>
                </a:solidFill>
                <a:latin typeface="+mj-lt"/>
                <a:cs typeface="Segoe UI" panose="020B0502040204020203" pitchFamily="34" charset="0"/>
              </a:defRPr>
            </a:lvl1pPr>
            <a:lvl2pPr marL="4572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Parallelogram 5"/>
          <p:cNvSpPr/>
          <p:nvPr userDrawn="1"/>
        </p:nvSpPr>
        <p:spPr>
          <a:xfrm>
            <a:off x="-5313" y="1886575"/>
            <a:ext cx="4907004" cy="3142089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6706" h="1420240">
                <a:moveTo>
                  <a:pt x="2531" y="1419914"/>
                </a:moveTo>
                <a:cubicBezTo>
                  <a:pt x="3581" y="948044"/>
                  <a:pt x="-890" y="471870"/>
                  <a:pt x="160" y="0"/>
                </a:cubicBezTo>
                <a:lnTo>
                  <a:pt x="5686706" y="434"/>
                </a:lnTo>
                <a:lnTo>
                  <a:pt x="3391347" y="1420240"/>
                </a:lnTo>
                <a:lnTo>
                  <a:pt x="2531" y="1419914"/>
                </a:lnTo>
                <a:close/>
              </a:path>
            </a:pathLst>
          </a:custGeom>
          <a:solidFill>
            <a:srgbClr val="6CC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652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_ang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043488" y="2803730"/>
            <a:ext cx="6081107" cy="1071410"/>
          </a:xfrm>
        </p:spPr>
        <p:txBody>
          <a:bodyPr anchor="b">
            <a:noAutofit/>
          </a:bodyPr>
          <a:lstStyle>
            <a:lvl1pPr algn="r">
              <a:defRPr sz="4400" cap="none" baseline="0">
                <a:solidFill>
                  <a:srgbClr val="575757"/>
                </a:solidFill>
                <a:latin typeface="+mj-lt"/>
              </a:defRPr>
            </a:lvl1pPr>
          </a:lstStyle>
          <a:p>
            <a:r>
              <a:rPr lang="en-US"/>
              <a:t>Click to edit Master section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43488" y="3917032"/>
            <a:ext cx="6081712" cy="420688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rgbClr val="ABABAB"/>
                </a:solidFill>
                <a:latin typeface="+mj-lt"/>
                <a:cs typeface="Segoe UI" panose="020B0502040204020203" pitchFamily="34" charset="0"/>
              </a:defRPr>
            </a:lvl1pPr>
            <a:lvl2pPr marL="4572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arallelogram 5"/>
          <p:cNvSpPr/>
          <p:nvPr userDrawn="1"/>
        </p:nvSpPr>
        <p:spPr>
          <a:xfrm>
            <a:off x="-5313" y="1886575"/>
            <a:ext cx="4907004" cy="3142089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6706" h="1420240">
                <a:moveTo>
                  <a:pt x="2531" y="1419914"/>
                </a:moveTo>
                <a:cubicBezTo>
                  <a:pt x="3581" y="948044"/>
                  <a:pt x="-890" y="471870"/>
                  <a:pt x="160" y="0"/>
                </a:cubicBezTo>
                <a:lnTo>
                  <a:pt x="5686706" y="434"/>
                </a:lnTo>
                <a:lnTo>
                  <a:pt x="3391347" y="1420240"/>
                </a:lnTo>
                <a:lnTo>
                  <a:pt x="2531" y="1419914"/>
                </a:lnTo>
                <a:close/>
              </a:path>
            </a:pathLst>
          </a:cu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2713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line_SubHea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38200" y="1933576"/>
            <a:ext cx="10515600" cy="3941786"/>
          </a:xfrm>
        </p:spPr>
        <p:txBody>
          <a:bodyPr anchor="ctr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838200" y="1276350"/>
            <a:ext cx="10515600" cy="32385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575757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600">
                <a:solidFill>
                  <a:srgbClr val="444444"/>
                </a:solidFill>
              </a:defRPr>
            </a:lvl2pPr>
            <a:lvl3pPr marL="914400" indent="0">
              <a:buNone/>
              <a:defRPr sz="1600">
                <a:solidFill>
                  <a:srgbClr val="444444"/>
                </a:solidFill>
              </a:defRPr>
            </a:lvl3pPr>
            <a:lvl4pPr marL="1371600" indent="0">
              <a:buNone/>
              <a:defRPr sz="1600">
                <a:solidFill>
                  <a:srgbClr val="444444"/>
                </a:solidFill>
              </a:defRPr>
            </a:lvl4pPr>
            <a:lvl5pPr marL="1828800" indent="0">
              <a:buNone/>
              <a:defRPr sz="1600">
                <a:solidFill>
                  <a:srgbClr val="444444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96589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200" y="1305232"/>
            <a:ext cx="10515600" cy="4638368"/>
          </a:xfrm>
        </p:spPr>
        <p:txBody>
          <a:bodyPr anchor="ctr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77513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_Image_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38200" y="1392071"/>
            <a:ext cx="10515600" cy="457200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5512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eadlin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sz="quarter" idx="11"/>
          </p:nvPr>
        </p:nvSpPr>
        <p:spPr>
          <a:xfrm>
            <a:off x="838200" y="1400636"/>
            <a:ext cx="10515600" cy="4562642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41833463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line_SubHead_Para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38200" y="1933576"/>
            <a:ext cx="10515600" cy="3941786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838200" y="1276350"/>
            <a:ext cx="10515600" cy="32385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575757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600">
                <a:solidFill>
                  <a:srgbClr val="444444"/>
                </a:solidFill>
              </a:defRPr>
            </a:lvl2pPr>
            <a:lvl3pPr marL="914400" indent="0">
              <a:buNone/>
              <a:defRPr sz="1600">
                <a:solidFill>
                  <a:srgbClr val="444444"/>
                </a:solidFill>
              </a:defRPr>
            </a:lvl3pPr>
            <a:lvl4pPr marL="1371600" indent="0">
              <a:buNone/>
              <a:defRPr sz="1600">
                <a:solidFill>
                  <a:srgbClr val="444444"/>
                </a:solidFill>
              </a:defRPr>
            </a:lvl4pPr>
            <a:lvl5pPr marL="1828800" indent="0">
              <a:buNone/>
              <a:defRPr sz="1600">
                <a:solidFill>
                  <a:srgbClr val="444444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92335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line_Para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38200" y="1378424"/>
            <a:ext cx="10515600" cy="4496938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32908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line_SubHead_Bullets_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38200" y="1933576"/>
            <a:ext cx="10515600" cy="3941786"/>
          </a:xfrm>
        </p:spPr>
        <p:txBody>
          <a:bodyPr anchor="ctr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838200" y="1276350"/>
            <a:ext cx="10515600" cy="32385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575757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600">
                <a:solidFill>
                  <a:srgbClr val="444444"/>
                </a:solidFill>
              </a:defRPr>
            </a:lvl2pPr>
            <a:lvl3pPr marL="914400" indent="0">
              <a:buNone/>
              <a:defRPr sz="1600">
                <a:solidFill>
                  <a:srgbClr val="444444"/>
                </a:solidFill>
              </a:defRPr>
            </a:lvl3pPr>
            <a:lvl4pPr marL="1371600" indent="0">
              <a:buNone/>
              <a:defRPr sz="1600">
                <a:solidFill>
                  <a:srgbClr val="444444"/>
                </a:solidFill>
              </a:defRPr>
            </a:lvl4pPr>
            <a:lvl5pPr marL="1828800" indent="0">
              <a:buNone/>
              <a:defRPr sz="1600">
                <a:solidFill>
                  <a:srgbClr val="444444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72596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line_Bullets_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38200" y="1378424"/>
            <a:ext cx="10515600" cy="4496938"/>
          </a:xfrm>
        </p:spPr>
        <p:txBody>
          <a:bodyPr anchor="ctr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5026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Cover_Image_Client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3078686" y="4919350"/>
            <a:ext cx="4250162" cy="1146998"/>
          </a:xfrm>
        </p:spPr>
        <p:txBody>
          <a:bodyPr anchor="b">
            <a:noAutofit/>
          </a:bodyPr>
          <a:lstStyle>
            <a:lvl1pPr algn="l">
              <a:defRPr sz="4400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078686" y="6094162"/>
            <a:ext cx="3868024" cy="368053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469" y="5288132"/>
            <a:ext cx="1302566" cy="728553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588" y="4742618"/>
            <a:ext cx="1780066" cy="1819580"/>
          </a:xfrm>
        </p:spPr>
        <p:txBody>
          <a:bodyPr anchor="ctr"/>
          <a:lstStyle/>
          <a:p>
            <a:r>
              <a:rPr lang="en-US"/>
              <a:t>Click icon to add picture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2743200" y="4742618"/>
            <a:ext cx="6824" cy="18195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469" y="5288132"/>
            <a:ext cx="1302566" cy="728553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flipH="1">
            <a:off x="2743200" y="4742618"/>
            <a:ext cx="6824" cy="18195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8182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_SubHead_2co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838200" y="1276350"/>
            <a:ext cx="10515600" cy="32385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575757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600">
                <a:solidFill>
                  <a:srgbClr val="444444"/>
                </a:solidFill>
              </a:defRPr>
            </a:lvl2pPr>
            <a:lvl3pPr marL="914400" indent="0">
              <a:buNone/>
              <a:defRPr sz="1600">
                <a:solidFill>
                  <a:srgbClr val="444444"/>
                </a:solidFill>
              </a:defRPr>
            </a:lvl3pPr>
            <a:lvl4pPr marL="1371600" indent="0">
              <a:buNone/>
              <a:defRPr sz="1600">
                <a:solidFill>
                  <a:srgbClr val="444444"/>
                </a:solidFill>
              </a:defRPr>
            </a:lvl4pPr>
            <a:lvl5pPr marL="1828800" indent="0">
              <a:buNone/>
              <a:defRPr sz="1600">
                <a:solidFill>
                  <a:srgbClr val="444444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>
          <a:xfrm>
            <a:off x="1104014" y="1933576"/>
            <a:ext cx="4572000" cy="4243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idx="10"/>
          </p:nvPr>
        </p:nvSpPr>
        <p:spPr>
          <a:xfrm>
            <a:off x="6514214" y="1933576"/>
            <a:ext cx="4572000" cy="4243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879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_2co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>
          <a:xfrm>
            <a:off x="1104014" y="1756610"/>
            <a:ext cx="4572000" cy="4259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idx="10"/>
          </p:nvPr>
        </p:nvSpPr>
        <p:spPr>
          <a:xfrm>
            <a:off x="6514214" y="1756610"/>
            <a:ext cx="4572000" cy="4259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08746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3_Icon_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>
                <a:solidFill>
                  <a:srgbClr val="44444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709988" y="4210422"/>
            <a:ext cx="2286000" cy="916702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964228" y="3038101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838200" y="1276350"/>
            <a:ext cx="10515600" cy="32385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444444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600">
                <a:solidFill>
                  <a:srgbClr val="444444"/>
                </a:solidFill>
              </a:defRPr>
            </a:lvl2pPr>
            <a:lvl3pPr marL="914400" indent="0">
              <a:buNone/>
              <a:defRPr sz="1600">
                <a:solidFill>
                  <a:srgbClr val="444444"/>
                </a:solidFill>
              </a:defRPr>
            </a:lvl3pPr>
            <a:lvl4pPr marL="1371600" indent="0">
              <a:buNone/>
              <a:defRPr sz="1600">
                <a:solidFill>
                  <a:srgbClr val="444444"/>
                </a:solidFill>
              </a:defRPr>
            </a:lvl4pPr>
            <a:lvl5pPr marL="1828800" indent="0">
              <a:buNone/>
              <a:defRPr sz="1600">
                <a:solidFill>
                  <a:srgbClr val="444444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226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5725728" y="3038101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24" name="Picture Placeholder 12"/>
          <p:cNvSpPr>
            <a:spLocks noGrp="1"/>
          </p:cNvSpPr>
          <p:nvPr>
            <p:ph type="pic" sz="quarter" idx="22"/>
          </p:nvPr>
        </p:nvSpPr>
        <p:spPr>
          <a:xfrm>
            <a:off x="2487228" y="3038101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1709988" y="3894056"/>
            <a:ext cx="2286000" cy="316366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34"/>
          </p:nvPr>
        </p:nvSpPr>
        <p:spPr>
          <a:xfrm>
            <a:off x="4948488" y="4210422"/>
            <a:ext cx="2286000" cy="916702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35"/>
          </p:nvPr>
        </p:nvSpPr>
        <p:spPr>
          <a:xfrm>
            <a:off x="4948488" y="3894056"/>
            <a:ext cx="2286000" cy="316366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36"/>
          </p:nvPr>
        </p:nvSpPr>
        <p:spPr>
          <a:xfrm>
            <a:off x="8186988" y="4208019"/>
            <a:ext cx="2286000" cy="916702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37"/>
          </p:nvPr>
        </p:nvSpPr>
        <p:spPr>
          <a:xfrm>
            <a:off x="8186988" y="3891653"/>
            <a:ext cx="2286000" cy="316366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46040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3_Icon_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>
                <a:solidFill>
                  <a:srgbClr val="44444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226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709988" y="3779100"/>
            <a:ext cx="2286000" cy="916702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964228" y="2606779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30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5725728" y="2606779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31" name="Picture Placeholder 12"/>
          <p:cNvSpPr>
            <a:spLocks noGrp="1"/>
          </p:cNvSpPr>
          <p:nvPr>
            <p:ph type="pic" sz="quarter" idx="22"/>
          </p:nvPr>
        </p:nvSpPr>
        <p:spPr>
          <a:xfrm>
            <a:off x="2487228" y="2606779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1709988" y="3462734"/>
            <a:ext cx="2286000" cy="316366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8"/>
          <p:cNvSpPr>
            <a:spLocks noGrp="1"/>
          </p:cNvSpPr>
          <p:nvPr>
            <p:ph type="body" sz="quarter" idx="34"/>
          </p:nvPr>
        </p:nvSpPr>
        <p:spPr>
          <a:xfrm>
            <a:off x="4948488" y="3779100"/>
            <a:ext cx="2286000" cy="916702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35"/>
          </p:nvPr>
        </p:nvSpPr>
        <p:spPr>
          <a:xfrm>
            <a:off x="4948488" y="3462734"/>
            <a:ext cx="2286000" cy="316366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8"/>
          <p:cNvSpPr>
            <a:spLocks noGrp="1"/>
          </p:cNvSpPr>
          <p:nvPr>
            <p:ph type="body" sz="quarter" idx="36"/>
          </p:nvPr>
        </p:nvSpPr>
        <p:spPr>
          <a:xfrm>
            <a:off x="8186988" y="3776697"/>
            <a:ext cx="2286000" cy="916702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37"/>
          </p:nvPr>
        </p:nvSpPr>
        <p:spPr>
          <a:xfrm>
            <a:off x="8186988" y="3460331"/>
            <a:ext cx="2286000" cy="316366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2926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_SubHead_2col_grey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6CC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838200" y="1276350"/>
            <a:ext cx="10515600" cy="32385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575757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600">
                <a:solidFill>
                  <a:srgbClr val="444444"/>
                </a:solidFill>
              </a:defRPr>
            </a:lvl2pPr>
            <a:lvl3pPr marL="914400" indent="0">
              <a:buNone/>
              <a:defRPr sz="1600">
                <a:solidFill>
                  <a:srgbClr val="444444"/>
                </a:solidFill>
              </a:defRPr>
            </a:lvl3pPr>
            <a:lvl4pPr marL="1371600" indent="0">
              <a:buNone/>
              <a:defRPr sz="1600">
                <a:solidFill>
                  <a:srgbClr val="444444"/>
                </a:solidFill>
              </a:defRPr>
            </a:lvl4pPr>
            <a:lvl5pPr marL="1828800" indent="0">
              <a:buNone/>
              <a:defRPr sz="1600">
                <a:solidFill>
                  <a:srgbClr val="444444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>
          <a:xfrm>
            <a:off x="1104014" y="2139784"/>
            <a:ext cx="4572000" cy="3880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idx="10"/>
          </p:nvPr>
        </p:nvSpPr>
        <p:spPr>
          <a:xfrm>
            <a:off x="6514214" y="2139784"/>
            <a:ext cx="4572000" cy="3880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226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>
                <a:solidFill>
                  <a:srgbClr val="44444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5814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_2col_grey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1151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>
          <a:xfrm>
            <a:off x="1104014" y="1752599"/>
            <a:ext cx="4572000" cy="42672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idx="10"/>
          </p:nvPr>
        </p:nvSpPr>
        <p:spPr>
          <a:xfrm>
            <a:off x="6514214" y="1752599"/>
            <a:ext cx="4572000" cy="42672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84017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Icon_Tex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"/>
            <a:ext cx="1219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>
                <a:solidFill>
                  <a:srgbClr val="44444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924425" y="2931527"/>
            <a:ext cx="2286000" cy="1233068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685925" y="2931527"/>
            <a:ext cx="2286000" cy="1233068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8162925" y="2931527"/>
            <a:ext cx="2286000" cy="1233068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655189" y="2459620"/>
            <a:ext cx="347472" cy="347472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903214" y="2459620"/>
            <a:ext cx="347472" cy="347472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9132189" y="2459620"/>
            <a:ext cx="347472" cy="347472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6543675" y="4885372"/>
            <a:ext cx="2286000" cy="1234440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7512939" y="4413465"/>
            <a:ext cx="347472" cy="347472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295650" y="4885372"/>
            <a:ext cx="2286000" cy="1234440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4264914" y="4413465"/>
            <a:ext cx="347472" cy="347472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838200" y="1276350"/>
            <a:ext cx="10515600" cy="32385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444444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600">
                <a:solidFill>
                  <a:srgbClr val="444444"/>
                </a:solidFill>
              </a:defRPr>
            </a:lvl2pPr>
            <a:lvl3pPr marL="914400" indent="0">
              <a:buNone/>
              <a:defRPr sz="1600">
                <a:solidFill>
                  <a:srgbClr val="444444"/>
                </a:solidFill>
              </a:defRPr>
            </a:lvl3pPr>
            <a:lvl4pPr marL="1371600" indent="0">
              <a:buNone/>
              <a:defRPr sz="1600">
                <a:solidFill>
                  <a:srgbClr val="444444"/>
                </a:solidFill>
              </a:defRPr>
            </a:lvl4pPr>
            <a:lvl5pPr marL="1828800" indent="0">
              <a:buNone/>
              <a:defRPr sz="1600">
                <a:solidFill>
                  <a:srgbClr val="444444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226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2960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con_Tex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"/>
            <a:ext cx="12192000" cy="1151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>
                <a:solidFill>
                  <a:srgbClr val="44444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956324" y="2442429"/>
            <a:ext cx="2286000" cy="1233068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717824" y="2442429"/>
            <a:ext cx="2286000" cy="1233068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8194824" y="2442429"/>
            <a:ext cx="2286000" cy="1233068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687088" y="1970522"/>
            <a:ext cx="347472" cy="347472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935113" y="1970522"/>
            <a:ext cx="347472" cy="347472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9164088" y="1970522"/>
            <a:ext cx="347472" cy="347472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6575574" y="4396274"/>
            <a:ext cx="2286000" cy="1234440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7544838" y="3924367"/>
            <a:ext cx="347472" cy="347472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327549" y="4396274"/>
            <a:ext cx="2286000" cy="1234440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4296813" y="3924367"/>
            <a:ext cx="347472" cy="347472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226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9317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ayou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3823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>
          <a:xfrm>
            <a:off x="838200" y="4426000"/>
            <a:ext cx="5212080" cy="1432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00000"/>
              </a:lnSpc>
              <a:buNone/>
              <a:defRPr sz="1100"/>
            </a:lvl1pPr>
            <a:lvl2pPr marL="457200" indent="0">
              <a:lnSpc>
                <a:spcPct val="100000"/>
              </a:lnSpc>
              <a:buNone/>
              <a:defRPr sz="1100"/>
            </a:lvl2pPr>
            <a:lvl3pPr marL="914400" indent="0">
              <a:lnSpc>
                <a:spcPct val="100000"/>
              </a:lnSpc>
              <a:buNone/>
              <a:defRPr sz="1100"/>
            </a:lvl3pPr>
            <a:lvl4pPr marL="1371600" indent="0">
              <a:lnSpc>
                <a:spcPct val="100000"/>
              </a:lnSpc>
              <a:buNone/>
              <a:defRPr sz="1100"/>
            </a:lvl4pPr>
            <a:lvl5pPr marL="1828800" indent="0">
              <a:lnSpc>
                <a:spcPct val="100000"/>
              </a:lnSpc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idx="10"/>
          </p:nvPr>
        </p:nvSpPr>
        <p:spPr>
          <a:xfrm>
            <a:off x="6141402" y="4426000"/>
            <a:ext cx="5212080" cy="1432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00000"/>
              </a:lnSpc>
              <a:buNone/>
              <a:defRPr sz="1100"/>
            </a:lvl1pPr>
            <a:lvl2pPr marL="457200" indent="0">
              <a:lnSpc>
                <a:spcPct val="100000"/>
              </a:lnSpc>
              <a:buNone/>
              <a:defRPr sz="1100"/>
            </a:lvl2pPr>
            <a:lvl3pPr marL="914400" indent="0">
              <a:lnSpc>
                <a:spcPct val="100000"/>
              </a:lnSpc>
              <a:buNone/>
              <a:defRPr sz="1100"/>
            </a:lvl3pPr>
            <a:lvl4pPr marL="1371600" indent="0">
              <a:lnSpc>
                <a:spcPct val="100000"/>
              </a:lnSpc>
              <a:buNone/>
              <a:defRPr sz="1100"/>
            </a:lvl4pPr>
            <a:lvl5pPr marL="1828800" indent="0">
              <a:lnSpc>
                <a:spcPct val="100000"/>
              </a:lnSpc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2442411" y="2862594"/>
            <a:ext cx="7327231" cy="73121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rgbClr val="57575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4261644" y="1381883"/>
            <a:ext cx="3668712" cy="125098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226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838200" y="4080084"/>
            <a:ext cx="5212080" cy="316366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4"/>
          </p:nvPr>
        </p:nvSpPr>
        <p:spPr>
          <a:xfrm>
            <a:off x="6141402" y="4072737"/>
            <a:ext cx="5212080" cy="31591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FontTx/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FontTx/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FontTx/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9"/>
          <p:cNvSpPr>
            <a:spLocks noGrp="1"/>
          </p:cNvSpPr>
          <p:nvPr>
            <p:ph type="pic" sz="quarter" idx="35"/>
          </p:nvPr>
        </p:nvSpPr>
        <p:spPr>
          <a:xfrm>
            <a:off x="6141402" y="5936919"/>
            <a:ext cx="693575" cy="323850"/>
          </a:xfrm>
        </p:spPr>
        <p:txBody>
          <a:bodyPr>
            <a:noAutofit/>
          </a:bodyPr>
          <a:lstStyle>
            <a:lvl1pPr marL="0" indent="0">
              <a:buNone/>
              <a:defRPr sz="700"/>
            </a:lvl1pPr>
          </a:lstStyle>
          <a:p>
            <a:endParaRPr lang="en-US"/>
          </a:p>
        </p:txBody>
      </p:sp>
      <p:sp>
        <p:nvSpPr>
          <p:cNvPr id="32" name="Picture Placeholder 9"/>
          <p:cNvSpPr>
            <a:spLocks noGrp="1"/>
          </p:cNvSpPr>
          <p:nvPr>
            <p:ph type="pic" sz="quarter" idx="36"/>
          </p:nvPr>
        </p:nvSpPr>
        <p:spPr>
          <a:xfrm>
            <a:off x="7048056" y="5936919"/>
            <a:ext cx="693575" cy="323850"/>
          </a:xfrm>
        </p:spPr>
        <p:txBody>
          <a:bodyPr>
            <a:noAutofit/>
          </a:bodyPr>
          <a:lstStyle>
            <a:lvl1pPr marL="0" indent="0">
              <a:buNone/>
              <a:defRPr sz="700"/>
            </a:lvl1pPr>
          </a:lstStyle>
          <a:p>
            <a:endParaRPr lang="en-US"/>
          </a:p>
        </p:txBody>
      </p:sp>
      <p:sp>
        <p:nvSpPr>
          <p:cNvPr id="33" name="Picture Placeholder 9"/>
          <p:cNvSpPr>
            <a:spLocks noGrp="1"/>
          </p:cNvSpPr>
          <p:nvPr>
            <p:ph type="pic" sz="quarter" idx="37"/>
          </p:nvPr>
        </p:nvSpPr>
        <p:spPr>
          <a:xfrm>
            <a:off x="7954710" y="5936919"/>
            <a:ext cx="693575" cy="323850"/>
          </a:xfrm>
        </p:spPr>
        <p:txBody>
          <a:bodyPr>
            <a:noAutofit/>
          </a:bodyPr>
          <a:lstStyle>
            <a:lvl1pPr marL="0" indent="0">
              <a:buNone/>
              <a:defRPr sz="700"/>
            </a:lvl1pPr>
          </a:lstStyle>
          <a:p>
            <a:endParaRPr lang="en-US"/>
          </a:p>
        </p:txBody>
      </p:sp>
      <p:sp>
        <p:nvSpPr>
          <p:cNvPr id="34" name="Picture Placeholder 9"/>
          <p:cNvSpPr>
            <a:spLocks noGrp="1"/>
          </p:cNvSpPr>
          <p:nvPr>
            <p:ph type="pic" sz="quarter" idx="38"/>
          </p:nvPr>
        </p:nvSpPr>
        <p:spPr>
          <a:xfrm>
            <a:off x="8861364" y="5936919"/>
            <a:ext cx="693575" cy="323850"/>
          </a:xfrm>
        </p:spPr>
        <p:txBody>
          <a:bodyPr>
            <a:noAutofit/>
          </a:bodyPr>
          <a:lstStyle>
            <a:lvl1pPr marL="0" indent="0">
              <a:buNone/>
              <a:defRPr sz="700"/>
            </a:lvl1pPr>
          </a:lstStyle>
          <a:p>
            <a:endParaRPr lang="en-US"/>
          </a:p>
        </p:txBody>
      </p:sp>
      <p:sp>
        <p:nvSpPr>
          <p:cNvPr id="35" name="Picture Placeholder 9"/>
          <p:cNvSpPr>
            <a:spLocks noGrp="1"/>
          </p:cNvSpPr>
          <p:nvPr>
            <p:ph type="pic" sz="quarter" idx="39"/>
          </p:nvPr>
        </p:nvSpPr>
        <p:spPr>
          <a:xfrm>
            <a:off x="9768018" y="5936919"/>
            <a:ext cx="693575" cy="323850"/>
          </a:xfrm>
        </p:spPr>
        <p:txBody>
          <a:bodyPr>
            <a:noAutofit/>
          </a:bodyPr>
          <a:lstStyle>
            <a:lvl1pPr marL="0" indent="0">
              <a:buNone/>
              <a:defRPr sz="7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7905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ractice or Product_Overview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>
                <a:solidFill>
                  <a:srgbClr val="44444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6400800" y="4923827"/>
            <a:ext cx="1491510" cy="700796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20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4296812" y="4923827"/>
            <a:ext cx="1497931" cy="700796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226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838200" y="1605516"/>
            <a:ext cx="10515600" cy="401910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119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ver_Client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010900" y="3443030"/>
            <a:ext cx="4775751" cy="1146998"/>
          </a:xfrm>
        </p:spPr>
        <p:txBody>
          <a:bodyPr anchor="b">
            <a:noAutofit/>
          </a:bodyPr>
          <a:lstStyle>
            <a:lvl1pPr algn="l">
              <a:defRPr sz="4800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010900" y="4617842"/>
            <a:ext cx="3417797" cy="644769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10901" y="1382885"/>
            <a:ext cx="2249798" cy="1369995"/>
          </a:xfrm>
        </p:spPr>
        <p:txBody>
          <a:bodyPr anchor="b"/>
          <a:lstStyle/>
          <a:p>
            <a:r>
              <a:rPr lang="en-US"/>
              <a:t>Click icon to add picture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314" y="5610628"/>
            <a:ext cx="1085395" cy="607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314" y="5610628"/>
            <a:ext cx="1085395" cy="60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271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83309" y="776177"/>
            <a:ext cx="7590840" cy="712382"/>
          </a:xfrm>
        </p:spPr>
        <p:txBody>
          <a:bodyPr anchor="t">
            <a:noAutofit/>
          </a:bodyPr>
          <a:lstStyle>
            <a:lvl1pPr algn="l">
              <a:defRPr sz="4800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83309" y="2353108"/>
            <a:ext cx="3417797" cy="336930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Tallan</a:t>
            </a:r>
            <a:r>
              <a:rPr lang="en-US"/>
              <a:t> Contacts: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314" y="5610628"/>
            <a:ext cx="1085395" cy="60708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82650" y="3062177"/>
            <a:ext cx="3418456" cy="303027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bg1"/>
                </a:solidFill>
              </a:defRPr>
            </a:lvl2pPr>
            <a:lvl3pPr marL="914400" indent="0">
              <a:buNone/>
              <a:defRPr sz="2000">
                <a:solidFill>
                  <a:schemeClr val="bg1"/>
                </a:solidFill>
              </a:defRPr>
            </a:lvl3pPr>
            <a:lvl4pPr marL="1371600" indent="0">
              <a:buNone/>
              <a:defRPr sz="2000">
                <a:solidFill>
                  <a:schemeClr val="bg1"/>
                </a:solidFill>
              </a:defRPr>
            </a:lvl4pPr>
            <a:lvl5pPr marL="1828800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75725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ortfolio_Larg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1000"/>
              </a:spcBef>
              <a:defRPr/>
            </a:lvl1pPr>
            <a:lvl2pPr>
              <a:spcBef>
                <a:spcPts val="1000"/>
              </a:spcBef>
              <a:defRPr/>
            </a:lvl2pPr>
            <a:lvl3pPr>
              <a:spcBef>
                <a:spcPts val="1000"/>
              </a:spcBef>
              <a:defRPr/>
            </a:lvl3pPr>
            <a:lvl4pPr>
              <a:spcBef>
                <a:spcPts val="1000"/>
              </a:spcBef>
              <a:defRPr/>
            </a:lvl4pPr>
            <a:lvl5pPr>
              <a:spcBef>
                <a:spcPts val="10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93206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ortfolio_Large_Grey">
    <p:bg>
      <p:bgPr>
        <a:solidFill>
          <a:srgbClr val="5757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1000"/>
              </a:spcBef>
              <a:defRPr/>
            </a:lvl1pPr>
            <a:lvl2pPr>
              <a:spcBef>
                <a:spcPts val="1000"/>
              </a:spcBef>
              <a:defRPr/>
            </a:lvl2pPr>
            <a:lvl3pPr>
              <a:spcBef>
                <a:spcPts val="1000"/>
              </a:spcBef>
              <a:defRPr/>
            </a:lvl3pPr>
            <a:lvl4pPr>
              <a:spcBef>
                <a:spcPts val="1000"/>
              </a:spcBef>
              <a:defRPr/>
            </a:lvl4pPr>
            <a:lvl5pPr>
              <a:spcBef>
                <a:spcPts val="10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53505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ortfolio_2col_Blu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117432" cy="5811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6248400" y="365125"/>
            <a:ext cx="5105400" cy="5811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392335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ortfolio_2col_Blu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136104" y="365125"/>
            <a:ext cx="5217695" cy="5811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838200" y="365125"/>
            <a:ext cx="5105400" cy="5811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89509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Portfolio_2col_Blue_1">
    <p:bg>
      <p:bgPr>
        <a:solidFill>
          <a:srgbClr val="5757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117432" cy="5811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6248400" y="365125"/>
            <a:ext cx="5105400" cy="5811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15186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Portfolio_2col_Blue_2">
    <p:bg>
      <p:bgPr>
        <a:solidFill>
          <a:srgbClr val="5757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136104" y="365125"/>
            <a:ext cx="5217695" cy="5811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838200" y="365125"/>
            <a:ext cx="5105400" cy="5811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59416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line_SubHead_Para txt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38200" y="1855788"/>
            <a:ext cx="10515600" cy="4019573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45855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80539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78835" y="5073446"/>
            <a:ext cx="7053456" cy="720058"/>
          </a:xfrm>
        </p:spPr>
        <p:txBody>
          <a:bodyPr anchor="b">
            <a:noAutofit/>
          </a:bodyPr>
          <a:lstStyle>
            <a:lvl1pPr algn="l">
              <a:defRPr sz="4400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78835" y="5821318"/>
            <a:ext cx="3868024" cy="368053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469" y="5288132"/>
            <a:ext cx="1302566" cy="7285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469" y="5288132"/>
            <a:ext cx="1302566" cy="72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66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049000" y="2585780"/>
            <a:ext cx="4775751" cy="1146998"/>
          </a:xfrm>
        </p:spPr>
        <p:txBody>
          <a:bodyPr anchor="b">
            <a:noAutofit/>
          </a:bodyPr>
          <a:lstStyle>
            <a:lvl1pPr algn="l">
              <a:defRPr sz="4800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049000" y="3760592"/>
            <a:ext cx="3417797" cy="644769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314" y="5610628"/>
            <a:ext cx="1085395" cy="6070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314" y="5610628"/>
            <a:ext cx="1085395" cy="60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097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Cover_Image_Client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3078686" y="4919350"/>
            <a:ext cx="4250162" cy="1146998"/>
          </a:xfrm>
        </p:spPr>
        <p:txBody>
          <a:bodyPr anchor="b">
            <a:noAutofit/>
          </a:bodyPr>
          <a:lstStyle>
            <a:lvl1pPr algn="l">
              <a:defRPr sz="4400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078686" y="6094162"/>
            <a:ext cx="3868024" cy="368053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469" y="5288132"/>
            <a:ext cx="1302566" cy="728553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588" y="4742618"/>
            <a:ext cx="1780066" cy="1819580"/>
          </a:xfrm>
        </p:spPr>
        <p:txBody>
          <a:bodyPr anchor="ctr"/>
          <a:lstStyle/>
          <a:p>
            <a:r>
              <a:rPr lang="en-US"/>
              <a:t>Click icon to add picture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2743200" y="4742618"/>
            <a:ext cx="6824" cy="18195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469" y="5288132"/>
            <a:ext cx="1302566" cy="728553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flipH="1">
            <a:off x="2743200" y="4742618"/>
            <a:ext cx="6824" cy="18195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2765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ver_Client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010900" y="3443030"/>
            <a:ext cx="4775751" cy="1146998"/>
          </a:xfrm>
        </p:spPr>
        <p:txBody>
          <a:bodyPr anchor="b">
            <a:noAutofit/>
          </a:bodyPr>
          <a:lstStyle>
            <a:lvl1pPr algn="l">
              <a:defRPr sz="4800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010900" y="4617842"/>
            <a:ext cx="3417797" cy="644769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10901" y="1382885"/>
            <a:ext cx="2249798" cy="1369995"/>
          </a:xfrm>
        </p:spPr>
        <p:txBody>
          <a:bodyPr anchor="b"/>
          <a:lstStyle/>
          <a:p>
            <a:r>
              <a:rPr lang="en-US"/>
              <a:t>Click icon to add picture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314" y="5610628"/>
            <a:ext cx="1085395" cy="607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314" y="5610628"/>
            <a:ext cx="1085395" cy="60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100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049000" y="2585780"/>
            <a:ext cx="4775751" cy="1146998"/>
          </a:xfrm>
        </p:spPr>
        <p:txBody>
          <a:bodyPr anchor="b">
            <a:noAutofit/>
          </a:bodyPr>
          <a:lstStyle>
            <a:lvl1pPr algn="l">
              <a:defRPr sz="4800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049000" y="3760592"/>
            <a:ext cx="3417797" cy="644769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314" y="5610628"/>
            <a:ext cx="1085395" cy="6070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314" y="5610628"/>
            <a:ext cx="1085395" cy="60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253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_Prefer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arallelogram 5"/>
          <p:cNvSpPr/>
          <p:nvPr userDrawn="1"/>
        </p:nvSpPr>
        <p:spPr>
          <a:xfrm>
            <a:off x="7172398" y="2513176"/>
            <a:ext cx="4375431" cy="2388434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0668" h="1079584">
                <a:moveTo>
                  <a:pt x="0" y="1079584"/>
                </a:moveTo>
                <a:lnTo>
                  <a:pt x="1481144" y="3871"/>
                </a:lnTo>
                <a:lnTo>
                  <a:pt x="5070668" y="0"/>
                </a:lnTo>
                <a:lnTo>
                  <a:pt x="3579812" y="1078834"/>
                </a:lnTo>
                <a:lnTo>
                  <a:pt x="0" y="1079584"/>
                </a:lnTo>
                <a:close/>
              </a:path>
            </a:pathLst>
          </a:cu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Ins="914400" rtlCol="0" anchor="ctr"/>
          <a:lstStyle/>
          <a:p>
            <a:pPr lvl="0" algn="ctr"/>
            <a:endParaRPr lang="en-US"/>
          </a:p>
        </p:txBody>
      </p:sp>
      <p:sp>
        <p:nvSpPr>
          <p:cNvPr id="5" name="Parallelogram 5"/>
          <p:cNvSpPr/>
          <p:nvPr userDrawn="1"/>
        </p:nvSpPr>
        <p:spPr>
          <a:xfrm>
            <a:off x="3957613" y="2513176"/>
            <a:ext cx="4375431" cy="2388434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0668" h="1079584">
                <a:moveTo>
                  <a:pt x="0" y="1079584"/>
                </a:moveTo>
                <a:lnTo>
                  <a:pt x="1481144" y="3871"/>
                </a:lnTo>
                <a:lnTo>
                  <a:pt x="5070668" y="0"/>
                </a:lnTo>
                <a:lnTo>
                  <a:pt x="3579812" y="1078834"/>
                </a:lnTo>
                <a:lnTo>
                  <a:pt x="0" y="1079584"/>
                </a:lnTo>
                <a:close/>
              </a:path>
            </a:pathLst>
          </a:custGeom>
          <a:solidFill>
            <a:srgbClr val="6CC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Ins="914400"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6" name="Parallelogram 5"/>
          <p:cNvSpPr/>
          <p:nvPr userDrawn="1"/>
        </p:nvSpPr>
        <p:spPr>
          <a:xfrm>
            <a:off x="742828" y="2513176"/>
            <a:ext cx="4375431" cy="2388434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0668" h="1079584">
                <a:moveTo>
                  <a:pt x="0" y="1079584"/>
                </a:moveTo>
                <a:lnTo>
                  <a:pt x="1481144" y="3871"/>
                </a:lnTo>
                <a:lnTo>
                  <a:pt x="5070668" y="0"/>
                </a:lnTo>
                <a:lnTo>
                  <a:pt x="3579812" y="1078834"/>
                </a:lnTo>
                <a:lnTo>
                  <a:pt x="0" y="1079584"/>
                </a:lnTo>
                <a:close/>
              </a:path>
            </a:pathLst>
          </a:custGeom>
          <a:solidFill>
            <a:srgbClr val="236A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Ins="914400"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42827" y="2513176"/>
            <a:ext cx="4375431" cy="2388434"/>
          </a:xfrm>
        </p:spPr>
        <p:txBody>
          <a:bodyPr lIns="1097280" rIns="1097280"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l">
              <a:buNone/>
              <a:defRPr sz="2400"/>
            </a:lvl2pPr>
            <a:lvl3pPr marL="914400" indent="0" algn="l">
              <a:buNone/>
              <a:defRPr sz="2400"/>
            </a:lvl3pPr>
            <a:lvl4pPr marL="1371600" indent="0" algn="l">
              <a:buNone/>
              <a:defRPr sz="2400"/>
            </a:lvl4pPr>
            <a:lvl5pPr marL="1828800" indent="0" algn="l">
              <a:buNone/>
              <a:defRPr sz="2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957612" y="2513176"/>
            <a:ext cx="4375431" cy="2388434"/>
          </a:xfrm>
        </p:spPr>
        <p:txBody>
          <a:bodyPr lIns="1097280" rIns="1097280"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l">
              <a:buNone/>
              <a:defRPr sz="2400"/>
            </a:lvl2pPr>
            <a:lvl3pPr marL="914400" indent="0" algn="l">
              <a:buNone/>
              <a:defRPr sz="2400"/>
            </a:lvl3pPr>
            <a:lvl4pPr marL="1371600" indent="0" algn="l">
              <a:buNone/>
              <a:defRPr sz="2400"/>
            </a:lvl4pPr>
            <a:lvl5pPr marL="1828800" indent="0" algn="l">
              <a:buNone/>
              <a:defRPr sz="2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7172398" y="2513176"/>
            <a:ext cx="4375431" cy="2388434"/>
          </a:xfrm>
        </p:spPr>
        <p:txBody>
          <a:bodyPr lIns="1097280" rIns="1097280" anchor="ctr">
            <a:noAutofit/>
          </a:bodyPr>
          <a:lstStyle>
            <a:lvl1pPr marL="0" indent="0" algn="ctr">
              <a:buNone/>
              <a:tabLst>
                <a:tab pos="1489075" algn="l"/>
              </a:tabLst>
              <a:defRPr sz="2400">
                <a:solidFill>
                  <a:schemeClr val="bg1"/>
                </a:solidFill>
              </a:defRPr>
            </a:lvl1pPr>
            <a:lvl2pPr marL="457200" indent="0" algn="l">
              <a:buNone/>
              <a:defRPr sz="2400"/>
            </a:lvl2pPr>
            <a:lvl3pPr marL="914400" indent="0" algn="l">
              <a:buNone/>
              <a:defRPr sz="2400"/>
            </a:lvl3pPr>
            <a:lvl4pPr marL="1371600" indent="0" algn="l">
              <a:buNone/>
              <a:defRPr sz="2400"/>
            </a:lvl4pPr>
            <a:lvl5pPr marL="1828800" indent="0" algn="l">
              <a:buNone/>
              <a:defRPr sz="2400"/>
            </a:lvl5pPr>
          </a:lstStyle>
          <a:p>
            <a:pPr lvl="0"/>
            <a:r>
              <a:rPr lang="en-US"/>
              <a:t>Edit Master </a:t>
            </a:r>
          </a:p>
          <a:p>
            <a:pPr lvl="0"/>
            <a:r>
              <a:rPr lang="en-US"/>
              <a:t>text styles</a:t>
            </a:r>
          </a:p>
        </p:txBody>
      </p:sp>
    </p:spTree>
    <p:extLst>
      <p:ext uri="{BB962C8B-B14F-4D97-AF65-F5344CB8AC3E}">
        <p14:creationId xmlns:p14="http://schemas.microsoft.com/office/powerpoint/2010/main" val="6216264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_Second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226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rallelogram 5"/>
          <p:cNvSpPr/>
          <p:nvPr/>
        </p:nvSpPr>
        <p:spPr>
          <a:xfrm>
            <a:off x="-16939" y="1513148"/>
            <a:ext cx="4907619" cy="578403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  <a:gd name="connsiteX0" fmla="*/ 2531 w 5108058"/>
              <a:gd name="connsiteY0" fmla="*/ 1419914 h 1420240"/>
              <a:gd name="connsiteX1" fmla="*/ 160 w 5108058"/>
              <a:gd name="connsiteY1" fmla="*/ 0 h 1420240"/>
              <a:gd name="connsiteX2" fmla="*/ 5108058 w 5108058"/>
              <a:gd name="connsiteY2" fmla="*/ 434 h 1420240"/>
              <a:gd name="connsiteX3" fmla="*/ 3391347 w 5108058"/>
              <a:gd name="connsiteY3" fmla="*/ 1420240 h 1420240"/>
              <a:gd name="connsiteX4" fmla="*/ 2531 w 5108058"/>
              <a:gd name="connsiteY4" fmla="*/ 1419914 h 1420240"/>
              <a:gd name="connsiteX0" fmla="*/ 2531 w 5108058"/>
              <a:gd name="connsiteY0" fmla="*/ 1419914 h 1419914"/>
              <a:gd name="connsiteX1" fmla="*/ 160 w 5108058"/>
              <a:gd name="connsiteY1" fmla="*/ 0 h 1419914"/>
              <a:gd name="connsiteX2" fmla="*/ 5108058 w 5108058"/>
              <a:gd name="connsiteY2" fmla="*/ 434 h 1419914"/>
              <a:gd name="connsiteX3" fmla="*/ 4451042 w 5108058"/>
              <a:gd name="connsiteY3" fmla="*/ 297224 h 1419914"/>
              <a:gd name="connsiteX4" fmla="*/ 2531 w 5108058"/>
              <a:gd name="connsiteY4" fmla="*/ 1419914 h 1419914"/>
              <a:gd name="connsiteX0" fmla="*/ 2531 w 5108058"/>
              <a:gd name="connsiteY0" fmla="*/ 1419914 h 1419914"/>
              <a:gd name="connsiteX1" fmla="*/ 160 w 5108058"/>
              <a:gd name="connsiteY1" fmla="*/ 0 h 1419914"/>
              <a:gd name="connsiteX2" fmla="*/ 5108058 w 5108058"/>
              <a:gd name="connsiteY2" fmla="*/ 434 h 1419914"/>
              <a:gd name="connsiteX3" fmla="*/ 4681108 w 5108058"/>
              <a:gd name="connsiteY3" fmla="*/ 261875 h 1419914"/>
              <a:gd name="connsiteX4" fmla="*/ 2531 w 5108058"/>
              <a:gd name="connsiteY4" fmla="*/ 1419914 h 1419914"/>
              <a:gd name="connsiteX0" fmla="*/ 16358 w 5107942"/>
              <a:gd name="connsiteY0" fmla="*/ 272426 h 272426"/>
              <a:gd name="connsiteX1" fmla="*/ 44 w 5107942"/>
              <a:gd name="connsiteY1" fmla="*/ 0 h 272426"/>
              <a:gd name="connsiteX2" fmla="*/ 5107942 w 5107942"/>
              <a:gd name="connsiteY2" fmla="*/ 434 h 272426"/>
              <a:gd name="connsiteX3" fmla="*/ 4680992 w 5107942"/>
              <a:gd name="connsiteY3" fmla="*/ 261875 h 272426"/>
              <a:gd name="connsiteX4" fmla="*/ 16358 w 5107942"/>
              <a:gd name="connsiteY4" fmla="*/ 272426 h 272426"/>
              <a:gd name="connsiteX0" fmla="*/ 0 w 5119471"/>
              <a:gd name="connsiteY0" fmla="*/ 261549 h 261875"/>
              <a:gd name="connsiteX1" fmla="*/ 11573 w 5119471"/>
              <a:gd name="connsiteY1" fmla="*/ 0 h 261875"/>
              <a:gd name="connsiteX2" fmla="*/ 5119471 w 5119471"/>
              <a:gd name="connsiteY2" fmla="*/ 434 h 261875"/>
              <a:gd name="connsiteX3" fmla="*/ 4692521 w 5119471"/>
              <a:gd name="connsiteY3" fmla="*/ 261875 h 261875"/>
              <a:gd name="connsiteX4" fmla="*/ 0 w 5119471"/>
              <a:gd name="connsiteY4" fmla="*/ 261549 h 261875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549 h 308766"/>
              <a:gd name="connsiteX1" fmla="*/ 4601 w 5112499"/>
              <a:gd name="connsiteY1" fmla="*/ 0 h 308766"/>
              <a:gd name="connsiteX2" fmla="*/ 5112499 w 5112499"/>
              <a:gd name="connsiteY2" fmla="*/ 434 h 308766"/>
              <a:gd name="connsiteX3" fmla="*/ 4685549 w 5112499"/>
              <a:gd name="connsiteY3" fmla="*/ 261875 h 308766"/>
              <a:gd name="connsiteX4" fmla="*/ 0 w 5112499"/>
              <a:gd name="connsiteY4" fmla="*/ 261549 h 308766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115 h 261441"/>
              <a:gd name="connsiteX1" fmla="*/ 26678 w 5112499"/>
              <a:gd name="connsiteY1" fmla="*/ 1719 h 261441"/>
              <a:gd name="connsiteX2" fmla="*/ 5112499 w 5112499"/>
              <a:gd name="connsiteY2" fmla="*/ 0 h 261441"/>
              <a:gd name="connsiteX3" fmla="*/ 4685549 w 5112499"/>
              <a:gd name="connsiteY3" fmla="*/ 261441 h 261441"/>
              <a:gd name="connsiteX4" fmla="*/ 0 w 5112499"/>
              <a:gd name="connsiteY4" fmla="*/ 261115 h 261441"/>
              <a:gd name="connsiteX0" fmla="*/ 0 w 5112499"/>
              <a:gd name="connsiteY0" fmla="*/ 261115 h 261441"/>
              <a:gd name="connsiteX1" fmla="*/ 4601 w 5112499"/>
              <a:gd name="connsiteY1" fmla="*/ 3871 h 261441"/>
              <a:gd name="connsiteX2" fmla="*/ 5112499 w 5112499"/>
              <a:gd name="connsiteY2" fmla="*/ 0 h 261441"/>
              <a:gd name="connsiteX3" fmla="*/ 4685549 w 5112499"/>
              <a:gd name="connsiteY3" fmla="*/ 261441 h 261441"/>
              <a:gd name="connsiteX4" fmla="*/ 0 w 5112499"/>
              <a:gd name="connsiteY4" fmla="*/ 261115 h 261441"/>
              <a:gd name="connsiteX0" fmla="*/ 0 w 5118018"/>
              <a:gd name="connsiteY0" fmla="*/ 280489 h 280493"/>
              <a:gd name="connsiteX1" fmla="*/ 10120 w 5118018"/>
              <a:gd name="connsiteY1" fmla="*/ 3871 h 280493"/>
              <a:gd name="connsiteX2" fmla="*/ 5118018 w 5118018"/>
              <a:gd name="connsiteY2" fmla="*/ 0 h 280493"/>
              <a:gd name="connsiteX3" fmla="*/ 4691068 w 5118018"/>
              <a:gd name="connsiteY3" fmla="*/ 261441 h 280493"/>
              <a:gd name="connsiteX4" fmla="*/ 0 w 5118018"/>
              <a:gd name="connsiteY4" fmla="*/ 280489 h 280493"/>
              <a:gd name="connsiteX0" fmla="*/ 0 w 5118018"/>
              <a:gd name="connsiteY0" fmla="*/ 280489 h 280493"/>
              <a:gd name="connsiteX1" fmla="*/ 10120 w 5118018"/>
              <a:gd name="connsiteY1" fmla="*/ 3871 h 280493"/>
              <a:gd name="connsiteX2" fmla="*/ 5118018 w 5118018"/>
              <a:gd name="connsiteY2" fmla="*/ 0 h 280493"/>
              <a:gd name="connsiteX3" fmla="*/ 4691068 w 5118018"/>
              <a:gd name="connsiteY3" fmla="*/ 261441 h 280493"/>
              <a:gd name="connsiteX4" fmla="*/ 0 w 5118018"/>
              <a:gd name="connsiteY4" fmla="*/ 280489 h 280493"/>
              <a:gd name="connsiteX0" fmla="*/ 0 w 5134575"/>
              <a:gd name="connsiteY0" fmla="*/ 271878 h 271882"/>
              <a:gd name="connsiteX1" fmla="*/ 26677 w 5134575"/>
              <a:gd name="connsiteY1" fmla="*/ 3871 h 271882"/>
              <a:gd name="connsiteX2" fmla="*/ 5134575 w 5134575"/>
              <a:gd name="connsiteY2" fmla="*/ 0 h 271882"/>
              <a:gd name="connsiteX3" fmla="*/ 4707625 w 5134575"/>
              <a:gd name="connsiteY3" fmla="*/ 261441 h 271882"/>
              <a:gd name="connsiteX4" fmla="*/ 0 w 5134575"/>
              <a:gd name="connsiteY4" fmla="*/ 271878 h 271882"/>
              <a:gd name="connsiteX0" fmla="*/ 0 w 5129056"/>
              <a:gd name="connsiteY0" fmla="*/ 269725 h 269729"/>
              <a:gd name="connsiteX1" fmla="*/ 21158 w 5129056"/>
              <a:gd name="connsiteY1" fmla="*/ 3871 h 269729"/>
              <a:gd name="connsiteX2" fmla="*/ 5129056 w 5129056"/>
              <a:gd name="connsiteY2" fmla="*/ 0 h 269729"/>
              <a:gd name="connsiteX3" fmla="*/ 4702106 w 5129056"/>
              <a:gd name="connsiteY3" fmla="*/ 261441 h 269729"/>
              <a:gd name="connsiteX4" fmla="*/ 0 w 5129056"/>
              <a:gd name="connsiteY4" fmla="*/ 269725 h 269729"/>
              <a:gd name="connsiteX0" fmla="*/ 0 w 5123536"/>
              <a:gd name="connsiteY0" fmla="*/ 263267 h 263271"/>
              <a:gd name="connsiteX1" fmla="*/ 15638 w 5123536"/>
              <a:gd name="connsiteY1" fmla="*/ 3871 h 263271"/>
              <a:gd name="connsiteX2" fmla="*/ 5123536 w 5123536"/>
              <a:gd name="connsiteY2" fmla="*/ 0 h 263271"/>
              <a:gd name="connsiteX3" fmla="*/ 4696586 w 5123536"/>
              <a:gd name="connsiteY3" fmla="*/ 261441 h 263271"/>
              <a:gd name="connsiteX4" fmla="*/ 0 w 5123536"/>
              <a:gd name="connsiteY4" fmla="*/ 263267 h 263271"/>
              <a:gd name="connsiteX0" fmla="*/ 0 w 5123536"/>
              <a:gd name="connsiteY0" fmla="*/ 263267 h 263271"/>
              <a:gd name="connsiteX1" fmla="*/ 21158 w 5123536"/>
              <a:gd name="connsiteY1" fmla="*/ 3871 h 263271"/>
              <a:gd name="connsiteX2" fmla="*/ 5123536 w 5123536"/>
              <a:gd name="connsiteY2" fmla="*/ 0 h 263271"/>
              <a:gd name="connsiteX3" fmla="*/ 4696586 w 5123536"/>
              <a:gd name="connsiteY3" fmla="*/ 261441 h 263271"/>
              <a:gd name="connsiteX4" fmla="*/ 0 w 5123536"/>
              <a:gd name="connsiteY4" fmla="*/ 263267 h 263271"/>
              <a:gd name="connsiteX0" fmla="*/ 563883 w 5687419"/>
              <a:gd name="connsiteY0" fmla="*/ 263267 h 263271"/>
              <a:gd name="connsiteX1" fmla="*/ 0 w 5687419"/>
              <a:gd name="connsiteY1" fmla="*/ 3871 h 263271"/>
              <a:gd name="connsiteX2" fmla="*/ 5687419 w 5687419"/>
              <a:gd name="connsiteY2" fmla="*/ 0 h 263271"/>
              <a:gd name="connsiteX3" fmla="*/ 5260469 w 5687419"/>
              <a:gd name="connsiteY3" fmla="*/ 261441 h 263271"/>
              <a:gd name="connsiteX4" fmla="*/ 563883 w 5687419"/>
              <a:gd name="connsiteY4" fmla="*/ 263267 h 263271"/>
              <a:gd name="connsiteX0" fmla="*/ 920 w 5687419"/>
              <a:gd name="connsiteY0" fmla="*/ 256809 h 261441"/>
              <a:gd name="connsiteX1" fmla="*/ 0 w 5687419"/>
              <a:gd name="connsiteY1" fmla="*/ 3871 h 261441"/>
              <a:gd name="connsiteX2" fmla="*/ 5687419 w 5687419"/>
              <a:gd name="connsiteY2" fmla="*/ 0 h 261441"/>
              <a:gd name="connsiteX3" fmla="*/ 5260469 w 5687419"/>
              <a:gd name="connsiteY3" fmla="*/ 261441 h 261441"/>
              <a:gd name="connsiteX4" fmla="*/ 920 w 5687419"/>
              <a:gd name="connsiteY4" fmla="*/ 256809 h 261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7419" h="261441">
                <a:moveTo>
                  <a:pt x="920" y="256809"/>
                </a:moveTo>
                <a:cubicBezTo>
                  <a:pt x="4875" y="258074"/>
                  <a:pt x="5922" y="10764"/>
                  <a:pt x="0" y="3871"/>
                </a:cubicBezTo>
                <a:lnTo>
                  <a:pt x="5687419" y="0"/>
                </a:lnTo>
                <a:lnTo>
                  <a:pt x="5260469" y="261441"/>
                </a:lnTo>
                <a:lnTo>
                  <a:pt x="920" y="25680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5"/>
          <p:cNvSpPr/>
          <p:nvPr/>
        </p:nvSpPr>
        <p:spPr>
          <a:xfrm>
            <a:off x="-5563" y="2416422"/>
            <a:ext cx="4334041" cy="582310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  <a:gd name="connsiteX0" fmla="*/ 2531 w 5108058"/>
              <a:gd name="connsiteY0" fmla="*/ 1419914 h 1420240"/>
              <a:gd name="connsiteX1" fmla="*/ 160 w 5108058"/>
              <a:gd name="connsiteY1" fmla="*/ 0 h 1420240"/>
              <a:gd name="connsiteX2" fmla="*/ 5108058 w 5108058"/>
              <a:gd name="connsiteY2" fmla="*/ 434 h 1420240"/>
              <a:gd name="connsiteX3" fmla="*/ 3391347 w 5108058"/>
              <a:gd name="connsiteY3" fmla="*/ 1420240 h 1420240"/>
              <a:gd name="connsiteX4" fmla="*/ 2531 w 5108058"/>
              <a:gd name="connsiteY4" fmla="*/ 1419914 h 1420240"/>
              <a:gd name="connsiteX0" fmla="*/ 2531 w 5108058"/>
              <a:gd name="connsiteY0" fmla="*/ 1419914 h 1419914"/>
              <a:gd name="connsiteX1" fmla="*/ 160 w 5108058"/>
              <a:gd name="connsiteY1" fmla="*/ 0 h 1419914"/>
              <a:gd name="connsiteX2" fmla="*/ 5108058 w 5108058"/>
              <a:gd name="connsiteY2" fmla="*/ 434 h 1419914"/>
              <a:gd name="connsiteX3" fmla="*/ 4451042 w 5108058"/>
              <a:gd name="connsiteY3" fmla="*/ 297224 h 1419914"/>
              <a:gd name="connsiteX4" fmla="*/ 2531 w 5108058"/>
              <a:gd name="connsiteY4" fmla="*/ 1419914 h 1419914"/>
              <a:gd name="connsiteX0" fmla="*/ 2531 w 5108058"/>
              <a:gd name="connsiteY0" fmla="*/ 1419914 h 1419914"/>
              <a:gd name="connsiteX1" fmla="*/ 160 w 5108058"/>
              <a:gd name="connsiteY1" fmla="*/ 0 h 1419914"/>
              <a:gd name="connsiteX2" fmla="*/ 5108058 w 5108058"/>
              <a:gd name="connsiteY2" fmla="*/ 434 h 1419914"/>
              <a:gd name="connsiteX3" fmla="*/ 4681108 w 5108058"/>
              <a:gd name="connsiteY3" fmla="*/ 261875 h 1419914"/>
              <a:gd name="connsiteX4" fmla="*/ 2531 w 5108058"/>
              <a:gd name="connsiteY4" fmla="*/ 1419914 h 1419914"/>
              <a:gd name="connsiteX0" fmla="*/ 16358 w 5107942"/>
              <a:gd name="connsiteY0" fmla="*/ 272426 h 272426"/>
              <a:gd name="connsiteX1" fmla="*/ 44 w 5107942"/>
              <a:gd name="connsiteY1" fmla="*/ 0 h 272426"/>
              <a:gd name="connsiteX2" fmla="*/ 5107942 w 5107942"/>
              <a:gd name="connsiteY2" fmla="*/ 434 h 272426"/>
              <a:gd name="connsiteX3" fmla="*/ 4680992 w 5107942"/>
              <a:gd name="connsiteY3" fmla="*/ 261875 h 272426"/>
              <a:gd name="connsiteX4" fmla="*/ 16358 w 5107942"/>
              <a:gd name="connsiteY4" fmla="*/ 272426 h 272426"/>
              <a:gd name="connsiteX0" fmla="*/ 0 w 5119471"/>
              <a:gd name="connsiteY0" fmla="*/ 261549 h 261875"/>
              <a:gd name="connsiteX1" fmla="*/ 11573 w 5119471"/>
              <a:gd name="connsiteY1" fmla="*/ 0 h 261875"/>
              <a:gd name="connsiteX2" fmla="*/ 5119471 w 5119471"/>
              <a:gd name="connsiteY2" fmla="*/ 434 h 261875"/>
              <a:gd name="connsiteX3" fmla="*/ 4692521 w 5119471"/>
              <a:gd name="connsiteY3" fmla="*/ 261875 h 261875"/>
              <a:gd name="connsiteX4" fmla="*/ 0 w 5119471"/>
              <a:gd name="connsiteY4" fmla="*/ 261549 h 261875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549 h 308766"/>
              <a:gd name="connsiteX1" fmla="*/ 4601 w 5112499"/>
              <a:gd name="connsiteY1" fmla="*/ 0 h 308766"/>
              <a:gd name="connsiteX2" fmla="*/ 5112499 w 5112499"/>
              <a:gd name="connsiteY2" fmla="*/ 434 h 308766"/>
              <a:gd name="connsiteX3" fmla="*/ 4685549 w 5112499"/>
              <a:gd name="connsiteY3" fmla="*/ 261875 h 308766"/>
              <a:gd name="connsiteX4" fmla="*/ 0 w 5112499"/>
              <a:gd name="connsiteY4" fmla="*/ 261549 h 308766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115 h 261441"/>
              <a:gd name="connsiteX1" fmla="*/ 26678 w 5112499"/>
              <a:gd name="connsiteY1" fmla="*/ 1719 h 261441"/>
              <a:gd name="connsiteX2" fmla="*/ 5112499 w 5112499"/>
              <a:gd name="connsiteY2" fmla="*/ 0 h 261441"/>
              <a:gd name="connsiteX3" fmla="*/ 4685549 w 5112499"/>
              <a:gd name="connsiteY3" fmla="*/ 261441 h 261441"/>
              <a:gd name="connsiteX4" fmla="*/ 0 w 5112499"/>
              <a:gd name="connsiteY4" fmla="*/ 261115 h 261441"/>
              <a:gd name="connsiteX0" fmla="*/ 0 w 5112499"/>
              <a:gd name="connsiteY0" fmla="*/ 261115 h 261441"/>
              <a:gd name="connsiteX1" fmla="*/ 4601 w 5112499"/>
              <a:gd name="connsiteY1" fmla="*/ 3871 h 261441"/>
              <a:gd name="connsiteX2" fmla="*/ 5112499 w 5112499"/>
              <a:gd name="connsiteY2" fmla="*/ 0 h 261441"/>
              <a:gd name="connsiteX3" fmla="*/ 4685549 w 5112499"/>
              <a:gd name="connsiteY3" fmla="*/ 261441 h 261441"/>
              <a:gd name="connsiteX4" fmla="*/ 0 w 5112499"/>
              <a:gd name="connsiteY4" fmla="*/ 261115 h 261441"/>
              <a:gd name="connsiteX0" fmla="*/ 0 w 5118018"/>
              <a:gd name="connsiteY0" fmla="*/ 280489 h 280493"/>
              <a:gd name="connsiteX1" fmla="*/ 10120 w 5118018"/>
              <a:gd name="connsiteY1" fmla="*/ 3871 h 280493"/>
              <a:gd name="connsiteX2" fmla="*/ 5118018 w 5118018"/>
              <a:gd name="connsiteY2" fmla="*/ 0 h 280493"/>
              <a:gd name="connsiteX3" fmla="*/ 4691068 w 5118018"/>
              <a:gd name="connsiteY3" fmla="*/ 261441 h 280493"/>
              <a:gd name="connsiteX4" fmla="*/ 0 w 5118018"/>
              <a:gd name="connsiteY4" fmla="*/ 280489 h 280493"/>
              <a:gd name="connsiteX0" fmla="*/ 0 w 5118018"/>
              <a:gd name="connsiteY0" fmla="*/ 280489 h 280493"/>
              <a:gd name="connsiteX1" fmla="*/ 10120 w 5118018"/>
              <a:gd name="connsiteY1" fmla="*/ 3871 h 280493"/>
              <a:gd name="connsiteX2" fmla="*/ 5118018 w 5118018"/>
              <a:gd name="connsiteY2" fmla="*/ 0 h 280493"/>
              <a:gd name="connsiteX3" fmla="*/ 4691068 w 5118018"/>
              <a:gd name="connsiteY3" fmla="*/ 261441 h 280493"/>
              <a:gd name="connsiteX4" fmla="*/ 0 w 5118018"/>
              <a:gd name="connsiteY4" fmla="*/ 280489 h 280493"/>
              <a:gd name="connsiteX0" fmla="*/ 0 w 5134575"/>
              <a:gd name="connsiteY0" fmla="*/ 271878 h 271882"/>
              <a:gd name="connsiteX1" fmla="*/ 26677 w 5134575"/>
              <a:gd name="connsiteY1" fmla="*/ 3871 h 271882"/>
              <a:gd name="connsiteX2" fmla="*/ 5134575 w 5134575"/>
              <a:gd name="connsiteY2" fmla="*/ 0 h 271882"/>
              <a:gd name="connsiteX3" fmla="*/ 4707625 w 5134575"/>
              <a:gd name="connsiteY3" fmla="*/ 261441 h 271882"/>
              <a:gd name="connsiteX4" fmla="*/ 0 w 5134575"/>
              <a:gd name="connsiteY4" fmla="*/ 271878 h 271882"/>
              <a:gd name="connsiteX0" fmla="*/ 0 w 5129056"/>
              <a:gd name="connsiteY0" fmla="*/ 269725 h 269729"/>
              <a:gd name="connsiteX1" fmla="*/ 21158 w 5129056"/>
              <a:gd name="connsiteY1" fmla="*/ 3871 h 269729"/>
              <a:gd name="connsiteX2" fmla="*/ 5129056 w 5129056"/>
              <a:gd name="connsiteY2" fmla="*/ 0 h 269729"/>
              <a:gd name="connsiteX3" fmla="*/ 4702106 w 5129056"/>
              <a:gd name="connsiteY3" fmla="*/ 261441 h 269729"/>
              <a:gd name="connsiteX4" fmla="*/ 0 w 5129056"/>
              <a:gd name="connsiteY4" fmla="*/ 269725 h 269729"/>
              <a:gd name="connsiteX0" fmla="*/ 0 w 5123536"/>
              <a:gd name="connsiteY0" fmla="*/ 263267 h 263271"/>
              <a:gd name="connsiteX1" fmla="*/ 15638 w 5123536"/>
              <a:gd name="connsiteY1" fmla="*/ 3871 h 263271"/>
              <a:gd name="connsiteX2" fmla="*/ 5123536 w 5123536"/>
              <a:gd name="connsiteY2" fmla="*/ 0 h 263271"/>
              <a:gd name="connsiteX3" fmla="*/ 4696586 w 5123536"/>
              <a:gd name="connsiteY3" fmla="*/ 261441 h 263271"/>
              <a:gd name="connsiteX4" fmla="*/ 0 w 5123536"/>
              <a:gd name="connsiteY4" fmla="*/ 263267 h 263271"/>
              <a:gd name="connsiteX0" fmla="*/ 0 w 5123536"/>
              <a:gd name="connsiteY0" fmla="*/ 263267 h 263271"/>
              <a:gd name="connsiteX1" fmla="*/ 21158 w 5123536"/>
              <a:gd name="connsiteY1" fmla="*/ 3871 h 263271"/>
              <a:gd name="connsiteX2" fmla="*/ 5123536 w 5123536"/>
              <a:gd name="connsiteY2" fmla="*/ 0 h 263271"/>
              <a:gd name="connsiteX3" fmla="*/ 4696586 w 5123536"/>
              <a:gd name="connsiteY3" fmla="*/ 261441 h 263271"/>
              <a:gd name="connsiteX4" fmla="*/ 0 w 5123536"/>
              <a:gd name="connsiteY4" fmla="*/ 263267 h 263271"/>
              <a:gd name="connsiteX0" fmla="*/ 563883 w 5687419"/>
              <a:gd name="connsiteY0" fmla="*/ 263267 h 263271"/>
              <a:gd name="connsiteX1" fmla="*/ 0 w 5687419"/>
              <a:gd name="connsiteY1" fmla="*/ 3871 h 263271"/>
              <a:gd name="connsiteX2" fmla="*/ 5687419 w 5687419"/>
              <a:gd name="connsiteY2" fmla="*/ 0 h 263271"/>
              <a:gd name="connsiteX3" fmla="*/ 5260469 w 5687419"/>
              <a:gd name="connsiteY3" fmla="*/ 261441 h 263271"/>
              <a:gd name="connsiteX4" fmla="*/ 563883 w 5687419"/>
              <a:gd name="connsiteY4" fmla="*/ 263267 h 263271"/>
              <a:gd name="connsiteX0" fmla="*/ 920 w 5687419"/>
              <a:gd name="connsiteY0" fmla="*/ 256809 h 261441"/>
              <a:gd name="connsiteX1" fmla="*/ 0 w 5687419"/>
              <a:gd name="connsiteY1" fmla="*/ 3871 h 261441"/>
              <a:gd name="connsiteX2" fmla="*/ 5687419 w 5687419"/>
              <a:gd name="connsiteY2" fmla="*/ 0 h 261441"/>
              <a:gd name="connsiteX3" fmla="*/ 5260469 w 5687419"/>
              <a:gd name="connsiteY3" fmla="*/ 261441 h 261441"/>
              <a:gd name="connsiteX4" fmla="*/ 920 w 5687419"/>
              <a:gd name="connsiteY4" fmla="*/ 256809 h 261441"/>
              <a:gd name="connsiteX0" fmla="*/ 665637 w 5687419"/>
              <a:gd name="connsiteY0" fmla="*/ 260566 h 261441"/>
              <a:gd name="connsiteX1" fmla="*/ 0 w 5687419"/>
              <a:gd name="connsiteY1" fmla="*/ 3871 h 261441"/>
              <a:gd name="connsiteX2" fmla="*/ 5687419 w 5687419"/>
              <a:gd name="connsiteY2" fmla="*/ 0 h 261441"/>
              <a:gd name="connsiteX3" fmla="*/ 5260469 w 5687419"/>
              <a:gd name="connsiteY3" fmla="*/ 261441 h 261441"/>
              <a:gd name="connsiteX4" fmla="*/ 665637 w 5687419"/>
              <a:gd name="connsiteY4" fmla="*/ 260566 h 261441"/>
              <a:gd name="connsiteX0" fmla="*/ 670455 w 5692237"/>
              <a:gd name="connsiteY0" fmla="*/ 260566 h 261441"/>
              <a:gd name="connsiteX1" fmla="*/ 0 w 5692237"/>
              <a:gd name="connsiteY1" fmla="*/ 5750 h 261441"/>
              <a:gd name="connsiteX2" fmla="*/ 5692237 w 5692237"/>
              <a:gd name="connsiteY2" fmla="*/ 0 h 261441"/>
              <a:gd name="connsiteX3" fmla="*/ 5265287 w 5692237"/>
              <a:gd name="connsiteY3" fmla="*/ 261441 h 261441"/>
              <a:gd name="connsiteX4" fmla="*/ 670455 w 5692237"/>
              <a:gd name="connsiteY4" fmla="*/ 260566 h 261441"/>
              <a:gd name="connsiteX0" fmla="*/ 920 w 5022702"/>
              <a:gd name="connsiteY0" fmla="*/ 260566 h 261441"/>
              <a:gd name="connsiteX1" fmla="*/ 0 w 5022702"/>
              <a:gd name="connsiteY1" fmla="*/ 1992 h 261441"/>
              <a:gd name="connsiteX2" fmla="*/ 5022702 w 5022702"/>
              <a:gd name="connsiteY2" fmla="*/ 0 h 261441"/>
              <a:gd name="connsiteX3" fmla="*/ 4595752 w 5022702"/>
              <a:gd name="connsiteY3" fmla="*/ 261441 h 261441"/>
              <a:gd name="connsiteX4" fmla="*/ 920 w 5022702"/>
              <a:gd name="connsiteY4" fmla="*/ 260566 h 261441"/>
              <a:gd name="connsiteX0" fmla="*/ 920 w 5022702"/>
              <a:gd name="connsiteY0" fmla="*/ 262332 h 263207"/>
              <a:gd name="connsiteX1" fmla="*/ 0 w 5022702"/>
              <a:gd name="connsiteY1" fmla="*/ 0 h 263207"/>
              <a:gd name="connsiteX2" fmla="*/ 5022702 w 5022702"/>
              <a:gd name="connsiteY2" fmla="*/ 1766 h 263207"/>
              <a:gd name="connsiteX3" fmla="*/ 4595752 w 5022702"/>
              <a:gd name="connsiteY3" fmla="*/ 263207 h 263207"/>
              <a:gd name="connsiteX4" fmla="*/ 920 w 5022702"/>
              <a:gd name="connsiteY4" fmla="*/ 262332 h 263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2702" h="263207">
                <a:moveTo>
                  <a:pt x="920" y="262332"/>
                </a:moveTo>
                <a:cubicBezTo>
                  <a:pt x="4875" y="263597"/>
                  <a:pt x="5922" y="6893"/>
                  <a:pt x="0" y="0"/>
                </a:cubicBezTo>
                <a:lnTo>
                  <a:pt x="5022702" y="1766"/>
                </a:lnTo>
                <a:lnTo>
                  <a:pt x="4595752" y="263207"/>
                </a:lnTo>
                <a:lnTo>
                  <a:pt x="920" y="262332"/>
                </a:lnTo>
                <a:close/>
              </a:path>
            </a:pathLst>
          </a:custGeom>
          <a:solidFill>
            <a:srgbClr val="01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lelogram 5"/>
          <p:cNvSpPr/>
          <p:nvPr/>
        </p:nvSpPr>
        <p:spPr>
          <a:xfrm>
            <a:off x="-7816" y="3327407"/>
            <a:ext cx="3785204" cy="581266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  <a:gd name="connsiteX0" fmla="*/ 2531 w 5108058"/>
              <a:gd name="connsiteY0" fmla="*/ 1419914 h 1420240"/>
              <a:gd name="connsiteX1" fmla="*/ 160 w 5108058"/>
              <a:gd name="connsiteY1" fmla="*/ 0 h 1420240"/>
              <a:gd name="connsiteX2" fmla="*/ 5108058 w 5108058"/>
              <a:gd name="connsiteY2" fmla="*/ 434 h 1420240"/>
              <a:gd name="connsiteX3" fmla="*/ 3391347 w 5108058"/>
              <a:gd name="connsiteY3" fmla="*/ 1420240 h 1420240"/>
              <a:gd name="connsiteX4" fmla="*/ 2531 w 5108058"/>
              <a:gd name="connsiteY4" fmla="*/ 1419914 h 1420240"/>
              <a:gd name="connsiteX0" fmla="*/ 2531 w 5108058"/>
              <a:gd name="connsiteY0" fmla="*/ 1419914 h 1419914"/>
              <a:gd name="connsiteX1" fmla="*/ 160 w 5108058"/>
              <a:gd name="connsiteY1" fmla="*/ 0 h 1419914"/>
              <a:gd name="connsiteX2" fmla="*/ 5108058 w 5108058"/>
              <a:gd name="connsiteY2" fmla="*/ 434 h 1419914"/>
              <a:gd name="connsiteX3" fmla="*/ 4451042 w 5108058"/>
              <a:gd name="connsiteY3" fmla="*/ 297224 h 1419914"/>
              <a:gd name="connsiteX4" fmla="*/ 2531 w 5108058"/>
              <a:gd name="connsiteY4" fmla="*/ 1419914 h 1419914"/>
              <a:gd name="connsiteX0" fmla="*/ 2531 w 5108058"/>
              <a:gd name="connsiteY0" fmla="*/ 1419914 h 1419914"/>
              <a:gd name="connsiteX1" fmla="*/ 160 w 5108058"/>
              <a:gd name="connsiteY1" fmla="*/ 0 h 1419914"/>
              <a:gd name="connsiteX2" fmla="*/ 5108058 w 5108058"/>
              <a:gd name="connsiteY2" fmla="*/ 434 h 1419914"/>
              <a:gd name="connsiteX3" fmla="*/ 4681108 w 5108058"/>
              <a:gd name="connsiteY3" fmla="*/ 261875 h 1419914"/>
              <a:gd name="connsiteX4" fmla="*/ 2531 w 5108058"/>
              <a:gd name="connsiteY4" fmla="*/ 1419914 h 1419914"/>
              <a:gd name="connsiteX0" fmla="*/ 16358 w 5107942"/>
              <a:gd name="connsiteY0" fmla="*/ 272426 h 272426"/>
              <a:gd name="connsiteX1" fmla="*/ 44 w 5107942"/>
              <a:gd name="connsiteY1" fmla="*/ 0 h 272426"/>
              <a:gd name="connsiteX2" fmla="*/ 5107942 w 5107942"/>
              <a:gd name="connsiteY2" fmla="*/ 434 h 272426"/>
              <a:gd name="connsiteX3" fmla="*/ 4680992 w 5107942"/>
              <a:gd name="connsiteY3" fmla="*/ 261875 h 272426"/>
              <a:gd name="connsiteX4" fmla="*/ 16358 w 5107942"/>
              <a:gd name="connsiteY4" fmla="*/ 272426 h 272426"/>
              <a:gd name="connsiteX0" fmla="*/ 0 w 5119471"/>
              <a:gd name="connsiteY0" fmla="*/ 261549 h 261875"/>
              <a:gd name="connsiteX1" fmla="*/ 11573 w 5119471"/>
              <a:gd name="connsiteY1" fmla="*/ 0 h 261875"/>
              <a:gd name="connsiteX2" fmla="*/ 5119471 w 5119471"/>
              <a:gd name="connsiteY2" fmla="*/ 434 h 261875"/>
              <a:gd name="connsiteX3" fmla="*/ 4692521 w 5119471"/>
              <a:gd name="connsiteY3" fmla="*/ 261875 h 261875"/>
              <a:gd name="connsiteX4" fmla="*/ 0 w 5119471"/>
              <a:gd name="connsiteY4" fmla="*/ 261549 h 261875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549 h 308766"/>
              <a:gd name="connsiteX1" fmla="*/ 4601 w 5112499"/>
              <a:gd name="connsiteY1" fmla="*/ 0 h 308766"/>
              <a:gd name="connsiteX2" fmla="*/ 5112499 w 5112499"/>
              <a:gd name="connsiteY2" fmla="*/ 434 h 308766"/>
              <a:gd name="connsiteX3" fmla="*/ 4685549 w 5112499"/>
              <a:gd name="connsiteY3" fmla="*/ 261875 h 308766"/>
              <a:gd name="connsiteX4" fmla="*/ 0 w 5112499"/>
              <a:gd name="connsiteY4" fmla="*/ 261549 h 308766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115 h 261441"/>
              <a:gd name="connsiteX1" fmla="*/ 26678 w 5112499"/>
              <a:gd name="connsiteY1" fmla="*/ 1719 h 261441"/>
              <a:gd name="connsiteX2" fmla="*/ 5112499 w 5112499"/>
              <a:gd name="connsiteY2" fmla="*/ 0 h 261441"/>
              <a:gd name="connsiteX3" fmla="*/ 4685549 w 5112499"/>
              <a:gd name="connsiteY3" fmla="*/ 261441 h 261441"/>
              <a:gd name="connsiteX4" fmla="*/ 0 w 5112499"/>
              <a:gd name="connsiteY4" fmla="*/ 261115 h 261441"/>
              <a:gd name="connsiteX0" fmla="*/ 0 w 5112499"/>
              <a:gd name="connsiteY0" fmla="*/ 261115 h 261441"/>
              <a:gd name="connsiteX1" fmla="*/ 4601 w 5112499"/>
              <a:gd name="connsiteY1" fmla="*/ 3871 h 261441"/>
              <a:gd name="connsiteX2" fmla="*/ 5112499 w 5112499"/>
              <a:gd name="connsiteY2" fmla="*/ 0 h 261441"/>
              <a:gd name="connsiteX3" fmla="*/ 4685549 w 5112499"/>
              <a:gd name="connsiteY3" fmla="*/ 261441 h 261441"/>
              <a:gd name="connsiteX4" fmla="*/ 0 w 5112499"/>
              <a:gd name="connsiteY4" fmla="*/ 261115 h 261441"/>
              <a:gd name="connsiteX0" fmla="*/ 0 w 5118018"/>
              <a:gd name="connsiteY0" fmla="*/ 280489 h 280493"/>
              <a:gd name="connsiteX1" fmla="*/ 10120 w 5118018"/>
              <a:gd name="connsiteY1" fmla="*/ 3871 h 280493"/>
              <a:gd name="connsiteX2" fmla="*/ 5118018 w 5118018"/>
              <a:gd name="connsiteY2" fmla="*/ 0 h 280493"/>
              <a:gd name="connsiteX3" fmla="*/ 4691068 w 5118018"/>
              <a:gd name="connsiteY3" fmla="*/ 261441 h 280493"/>
              <a:gd name="connsiteX4" fmla="*/ 0 w 5118018"/>
              <a:gd name="connsiteY4" fmla="*/ 280489 h 280493"/>
              <a:gd name="connsiteX0" fmla="*/ 0 w 5118018"/>
              <a:gd name="connsiteY0" fmla="*/ 280489 h 280493"/>
              <a:gd name="connsiteX1" fmla="*/ 10120 w 5118018"/>
              <a:gd name="connsiteY1" fmla="*/ 3871 h 280493"/>
              <a:gd name="connsiteX2" fmla="*/ 5118018 w 5118018"/>
              <a:gd name="connsiteY2" fmla="*/ 0 h 280493"/>
              <a:gd name="connsiteX3" fmla="*/ 4691068 w 5118018"/>
              <a:gd name="connsiteY3" fmla="*/ 261441 h 280493"/>
              <a:gd name="connsiteX4" fmla="*/ 0 w 5118018"/>
              <a:gd name="connsiteY4" fmla="*/ 280489 h 280493"/>
              <a:gd name="connsiteX0" fmla="*/ 0 w 5134575"/>
              <a:gd name="connsiteY0" fmla="*/ 271878 h 271882"/>
              <a:gd name="connsiteX1" fmla="*/ 26677 w 5134575"/>
              <a:gd name="connsiteY1" fmla="*/ 3871 h 271882"/>
              <a:gd name="connsiteX2" fmla="*/ 5134575 w 5134575"/>
              <a:gd name="connsiteY2" fmla="*/ 0 h 271882"/>
              <a:gd name="connsiteX3" fmla="*/ 4707625 w 5134575"/>
              <a:gd name="connsiteY3" fmla="*/ 261441 h 271882"/>
              <a:gd name="connsiteX4" fmla="*/ 0 w 5134575"/>
              <a:gd name="connsiteY4" fmla="*/ 271878 h 271882"/>
              <a:gd name="connsiteX0" fmla="*/ 0 w 5129056"/>
              <a:gd name="connsiteY0" fmla="*/ 269725 h 269729"/>
              <a:gd name="connsiteX1" fmla="*/ 21158 w 5129056"/>
              <a:gd name="connsiteY1" fmla="*/ 3871 h 269729"/>
              <a:gd name="connsiteX2" fmla="*/ 5129056 w 5129056"/>
              <a:gd name="connsiteY2" fmla="*/ 0 h 269729"/>
              <a:gd name="connsiteX3" fmla="*/ 4702106 w 5129056"/>
              <a:gd name="connsiteY3" fmla="*/ 261441 h 269729"/>
              <a:gd name="connsiteX4" fmla="*/ 0 w 5129056"/>
              <a:gd name="connsiteY4" fmla="*/ 269725 h 269729"/>
              <a:gd name="connsiteX0" fmla="*/ 0 w 5123536"/>
              <a:gd name="connsiteY0" fmla="*/ 263267 h 263271"/>
              <a:gd name="connsiteX1" fmla="*/ 15638 w 5123536"/>
              <a:gd name="connsiteY1" fmla="*/ 3871 h 263271"/>
              <a:gd name="connsiteX2" fmla="*/ 5123536 w 5123536"/>
              <a:gd name="connsiteY2" fmla="*/ 0 h 263271"/>
              <a:gd name="connsiteX3" fmla="*/ 4696586 w 5123536"/>
              <a:gd name="connsiteY3" fmla="*/ 261441 h 263271"/>
              <a:gd name="connsiteX4" fmla="*/ 0 w 5123536"/>
              <a:gd name="connsiteY4" fmla="*/ 263267 h 263271"/>
              <a:gd name="connsiteX0" fmla="*/ 0 w 5123536"/>
              <a:gd name="connsiteY0" fmla="*/ 263267 h 263271"/>
              <a:gd name="connsiteX1" fmla="*/ 21158 w 5123536"/>
              <a:gd name="connsiteY1" fmla="*/ 3871 h 263271"/>
              <a:gd name="connsiteX2" fmla="*/ 5123536 w 5123536"/>
              <a:gd name="connsiteY2" fmla="*/ 0 h 263271"/>
              <a:gd name="connsiteX3" fmla="*/ 4696586 w 5123536"/>
              <a:gd name="connsiteY3" fmla="*/ 261441 h 263271"/>
              <a:gd name="connsiteX4" fmla="*/ 0 w 5123536"/>
              <a:gd name="connsiteY4" fmla="*/ 263267 h 263271"/>
              <a:gd name="connsiteX0" fmla="*/ 563883 w 5687419"/>
              <a:gd name="connsiteY0" fmla="*/ 263267 h 263271"/>
              <a:gd name="connsiteX1" fmla="*/ 0 w 5687419"/>
              <a:gd name="connsiteY1" fmla="*/ 3871 h 263271"/>
              <a:gd name="connsiteX2" fmla="*/ 5687419 w 5687419"/>
              <a:gd name="connsiteY2" fmla="*/ 0 h 263271"/>
              <a:gd name="connsiteX3" fmla="*/ 5260469 w 5687419"/>
              <a:gd name="connsiteY3" fmla="*/ 261441 h 263271"/>
              <a:gd name="connsiteX4" fmla="*/ 563883 w 5687419"/>
              <a:gd name="connsiteY4" fmla="*/ 263267 h 263271"/>
              <a:gd name="connsiteX0" fmla="*/ 920 w 5687419"/>
              <a:gd name="connsiteY0" fmla="*/ 256809 h 261441"/>
              <a:gd name="connsiteX1" fmla="*/ 0 w 5687419"/>
              <a:gd name="connsiteY1" fmla="*/ 3871 h 261441"/>
              <a:gd name="connsiteX2" fmla="*/ 5687419 w 5687419"/>
              <a:gd name="connsiteY2" fmla="*/ 0 h 261441"/>
              <a:gd name="connsiteX3" fmla="*/ 5260469 w 5687419"/>
              <a:gd name="connsiteY3" fmla="*/ 261441 h 261441"/>
              <a:gd name="connsiteX4" fmla="*/ 920 w 5687419"/>
              <a:gd name="connsiteY4" fmla="*/ 256809 h 261441"/>
              <a:gd name="connsiteX0" fmla="*/ 1306705 w 5687419"/>
              <a:gd name="connsiteY0" fmla="*/ 260727 h 261441"/>
              <a:gd name="connsiteX1" fmla="*/ 0 w 5687419"/>
              <a:gd name="connsiteY1" fmla="*/ 3871 h 261441"/>
              <a:gd name="connsiteX2" fmla="*/ 5687419 w 5687419"/>
              <a:gd name="connsiteY2" fmla="*/ 0 h 261441"/>
              <a:gd name="connsiteX3" fmla="*/ 5260469 w 5687419"/>
              <a:gd name="connsiteY3" fmla="*/ 261441 h 261441"/>
              <a:gd name="connsiteX4" fmla="*/ 1306705 w 5687419"/>
              <a:gd name="connsiteY4" fmla="*/ 260727 h 261441"/>
              <a:gd name="connsiteX0" fmla="*/ 920 w 4381634"/>
              <a:gd name="connsiteY0" fmla="*/ 260727 h 261441"/>
              <a:gd name="connsiteX1" fmla="*/ 0 w 4381634"/>
              <a:gd name="connsiteY1" fmla="*/ 1912 h 261441"/>
              <a:gd name="connsiteX2" fmla="*/ 4381634 w 4381634"/>
              <a:gd name="connsiteY2" fmla="*/ 0 h 261441"/>
              <a:gd name="connsiteX3" fmla="*/ 3954684 w 4381634"/>
              <a:gd name="connsiteY3" fmla="*/ 261441 h 261441"/>
              <a:gd name="connsiteX4" fmla="*/ 920 w 4381634"/>
              <a:gd name="connsiteY4" fmla="*/ 260727 h 261441"/>
              <a:gd name="connsiteX0" fmla="*/ 920 w 4381634"/>
              <a:gd name="connsiteY0" fmla="*/ 264644 h 264648"/>
              <a:gd name="connsiteX1" fmla="*/ 0 w 4381634"/>
              <a:gd name="connsiteY1" fmla="*/ 1912 h 264648"/>
              <a:gd name="connsiteX2" fmla="*/ 4381634 w 4381634"/>
              <a:gd name="connsiteY2" fmla="*/ 0 h 264648"/>
              <a:gd name="connsiteX3" fmla="*/ 3954684 w 4381634"/>
              <a:gd name="connsiteY3" fmla="*/ 261441 h 264648"/>
              <a:gd name="connsiteX4" fmla="*/ 920 w 4381634"/>
              <a:gd name="connsiteY4" fmla="*/ 264644 h 264648"/>
              <a:gd name="connsiteX0" fmla="*/ 920 w 4381634"/>
              <a:gd name="connsiteY0" fmla="*/ 256808 h 261441"/>
              <a:gd name="connsiteX1" fmla="*/ 0 w 4381634"/>
              <a:gd name="connsiteY1" fmla="*/ 1912 h 261441"/>
              <a:gd name="connsiteX2" fmla="*/ 4381634 w 4381634"/>
              <a:gd name="connsiteY2" fmla="*/ 0 h 261441"/>
              <a:gd name="connsiteX3" fmla="*/ 3954684 w 4381634"/>
              <a:gd name="connsiteY3" fmla="*/ 261441 h 261441"/>
              <a:gd name="connsiteX4" fmla="*/ 920 w 4381634"/>
              <a:gd name="connsiteY4" fmla="*/ 256808 h 261441"/>
              <a:gd name="connsiteX0" fmla="*/ 5943 w 4381634"/>
              <a:gd name="connsiteY0" fmla="*/ 262684 h 262688"/>
              <a:gd name="connsiteX1" fmla="*/ 0 w 4381634"/>
              <a:gd name="connsiteY1" fmla="*/ 1912 h 262688"/>
              <a:gd name="connsiteX2" fmla="*/ 4381634 w 4381634"/>
              <a:gd name="connsiteY2" fmla="*/ 0 h 262688"/>
              <a:gd name="connsiteX3" fmla="*/ 3954684 w 4381634"/>
              <a:gd name="connsiteY3" fmla="*/ 261441 h 262688"/>
              <a:gd name="connsiteX4" fmla="*/ 5943 w 4381634"/>
              <a:gd name="connsiteY4" fmla="*/ 262684 h 262688"/>
              <a:gd name="connsiteX0" fmla="*/ 0 w 4375691"/>
              <a:gd name="connsiteY0" fmla="*/ 266649 h 266653"/>
              <a:gd name="connsiteX1" fmla="*/ 39257 w 4375691"/>
              <a:gd name="connsiteY1" fmla="*/ 0 h 266653"/>
              <a:gd name="connsiteX2" fmla="*/ 4375691 w 4375691"/>
              <a:gd name="connsiteY2" fmla="*/ 3965 h 266653"/>
              <a:gd name="connsiteX3" fmla="*/ 3948741 w 4375691"/>
              <a:gd name="connsiteY3" fmla="*/ 265406 h 266653"/>
              <a:gd name="connsiteX4" fmla="*/ 0 w 4375691"/>
              <a:gd name="connsiteY4" fmla="*/ 266649 h 266653"/>
              <a:gd name="connsiteX0" fmla="*/ 10965 w 4386656"/>
              <a:gd name="connsiteY0" fmla="*/ 262731 h 262735"/>
              <a:gd name="connsiteX1" fmla="*/ 0 w 4386656"/>
              <a:gd name="connsiteY1" fmla="*/ 0 h 262735"/>
              <a:gd name="connsiteX2" fmla="*/ 4386656 w 4386656"/>
              <a:gd name="connsiteY2" fmla="*/ 47 h 262735"/>
              <a:gd name="connsiteX3" fmla="*/ 3959706 w 4386656"/>
              <a:gd name="connsiteY3" fmla="*/ 261488 h 262735"/>
              <a:gd name="connsiteX4" fmla="*/ 10965 w 4386656"/>
              <a:gd name="connsiteY4" fmla="*/ 262731 h 262735"/>
              <a:gd name="connsiteX0" fmla="*/ 1333 w 4386656"/>
              <a:gd name="connsiteY0" fmla="*/ 262731 h 262735"/>
              <a:gd name="connsiteX1" fmla="*/ 0 w 4386656"/>
              <a:gd name="connsiteY1" fmla="*/ 0 h 262735"/>
              <a:gd name="connsiteX2" fmla="*/ 4386656 w 4386656"/>
              <a:gd name="connsiteY2" fmla="*/ 47 h 262735"/>
              <a:gd name="connsiteX3" fmla="*/ 3959706 w 4386656"/>
              <a:gd name="connsiteY3" fmla="*/ 261488 h 262735"/>
              <a:gd name="connsiteX4" fmla="*/ 1333 w 4386656"/>
              <a:gd name="connsiteY4" fmla="*/ 262731 h 262735"/>
              <a:gd name="connsiteX0" fmla="*/ 1333 w 4386656"/>
              <a:gd name="connsiteY0" fmla="*/ 257095 h 261488"/>
              <a:gd name="connsiteX1" fmla="*/ 0 w 4386656"/>
              <a:gd name="connsiteY1" fmla="*/ 0 h 261488"/>
              <a:gd name="connsiteX2" fmla="*/ 4386656 w 4386656"/>
              <a:gd name="connsiteY2" fmla="*/ 47 h 261488"/>
              <a:gd name="connsiteX3" fmla="*/ 3959706 w 4386656"/>
              <a:gd name="connsiteY3" fmla="*/ 261488 h 261488"/>
              <a:gd name="connsiteX4" fmla="*/ 1333 w 4386656"/>
              <a:gd name="connsiteY4" fmla="*/ 257095 h 261488"/>
              <a:gd name="connsiteX0" fmla="*/ 6150 w 4386656"/>
              <a:gd name="connsiteY0" fmla="*/ 262731 h 262735"/>
              <a:gd name="connsiteX1" fmla="*/ 0 w 4386656"/>
              <a:gd name="connsiteY1" fmla="*/ 0 h 262735"/>
              <a:gd name="connsiteX2" fmla="*/ 4386656 w 4386656"/>
              <a:gd name="connsiteY2" fmla="*/ 47 h 262735"/>
              <a:gd name="connsiteX3" fmla="*/ 3959706 w 4386656"/>
              <a:gd name="connsiteY3" fmla="*/ 261488 h 262735"/>
              <a:gd name="connsiteX4" fmla="*/ 6150 w 4386656"/>
              <a:gd name="connsiteY4" fmla="*/ 262731 h 26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86656" h="262735">
                <a:moveTo>
                  <a:pt x="6150" y="262731"/>
                </a:moveTo>
                <a:cubicBezTo>
                  <a:pt x="10105" y="263996"/>
                  <a:pt x="5922" y="6893"/>
                  <a:pt x="0" y="0"/>
                </a:cubicBezTo>
                <a:lnTo>
                  <a:pt x="4386656" y="47"/>
                </a:lnTo>
                <a:lnTo>
                  <a:pt x="3959706" y="261488"/>
                </a:lnTo>
                <a:lnTo>
                  <a:pt x="6150" y="262731"/>
                </a:lnTo>
                <a:close/>
              </a:path>
            </a:pathLst>
          </a:custGeom>
          <a:solidFill>
            <a:srgbClr val="226A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5"/>
          <p:cNvSpPr/>
          <p:nvPr/>
        </p:nvSpPr>
        <p:spPr>
          <a:xfrm>
            <a:off x="-10726" y="4234587"/>
            <a:ext cx="3221829" cy="578507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  <a:gd name="connsiteX0" fmla="*/ 2531 w 5108058"/>
              <a:gd name="connsiteY0" fmla="*/ 1419914 h 1420240"/>
              <a:gd name="connsiteX1" fmla="*/ 160 w 5108058"/>
              <a:gd name="connsiteY1" fmla="*/ 0 h 1420240"/>
              <a:gd name="connsiteX2" fmla="*/ 5108058 w 5108058"/>
              <a:gd name="connsiteY2" fmla="*/ 434 h 1420240"/>
              <a:gd name="connsiteX3" fmla="*/ 3391347 w 5108058"/>
              <a:gd name="connsiteY3" fmla="*/ 1420240 h 1420240"/>
              <a:gd name="connsiteX4" fmla="*/ 2531 w 5108058"/>
              <a:gd name="connsiteY4" fmla="*/ 1419914 h 1420240"/>
              <a:gd name="connsiteX0" fmla="*/ 2531 w 5108058"/>
              <a:gd name="connsiteY0" fmla="*/ 1419914 h 1419914"/>
              <a:gd name="connsiteX1" fmla="*/ 160 w 5108058"/>
              <a:gd name="connsiteY1" fmla="*/ 0 h 1419914"/>
              <a:gd name="connsiteX2" fmla="*/ 5108058 w 5108058"/>
              <a:gd name="connsiteY2" fmla="*/ 434 h 1419914"/>
              <a:gd name="connsiteX3" fmla="*/ 4451042 w 5108058"/>
              <a:gd name="connsiteY3" fmla="*/ 297224 h 1419914"/>
              <a:gd name="connsiteX4" fmla="*/ 2531 w 5108058"/>
              <a:gd name="connsiteY4" fmla="*/ 1419914 h 1419914"/>
              <a:gd name="connsiteX0" fmla="*/ 2531 w 5108058"/>
              <a:gd name="connsiteY0" fmla="*/ 1419914 h 1419914"/>
              <a:gd name="connsiteX1" fmla="*/ 160 w 5108058"/>
              <a:gd name="connsiteY1" fmla="*/ 0 h 1419914"/>
              <a:gd name="connsiteX2" fmla="*/ 5108058 w 5108058"/>
              <a:gd name="connsiteY2" fmla="*/ 434 h 1419914"/>
              <a:gd name="connsiteX3" fmla="*/ 4681108 w 5108058"/>
              <a:gd name="connsiteY3" fmla="*/ 261875 h 1419914"/>
              <a:gd name="connsiteX4" fmla="*/ 2531 w 5108058"/>
              <a:gd name="connsiteY4" fmla="*/ 1419914 h 1419914"/>
              <a:gd name="connsiteX0" fmla="*/ 16358 w 5107942"/>
              <a:gd name="connsiteY0" fmla="*/ 272426 h 272426"/>
              <a:gd name="connsiteX1" fmla="*/ 44 w 5107942"/>
              <a:gd name="connsiteY1" fmla="*/ 0 h 272426"/>
              <a:gd name="connsiteX2" fmla="*/ 5107942 w 5107942"/>
              <a:gd name="connsiteY2" fmla="*/ 434 h 272426"/>
              <a:gd name="connsiteX3" fmla="*/ 4680992 w 5107942"/>
              <a:gd name="connsiteY3" fmla="*/ 261875 h 272426"/>
              <a:gd name="connsiteX4" fmla="*/ 16358 w 5107942"/>
              <a:gd name="connsiteY4" fmla="*/ 272426 h 272426"/>
              <a:gd name="connsiteX0" fmla="*/ 0 w 5119471"/>
              <a:gd name="connsiteY0" fmla="*/ 261549 h 261875"/>
              <a:gd name="connsiteX1" fmla="*/ 11573 w 5119471"/>
              <a:gd name="connsiteY1" fmla="*/ 0 h 261875"/>
              <a:gd name="connsiteX2" fmla="*/ 5119471 w 5119471"/>
              <a:gd name="connsiteY2" fmla="*/ 434 h 261875"/>
              <a:gd name="connsiteX3" fmla="*/ 4692521 w 5119471"/>
              <a:gd name="connsiteY3" fmla="*/ 261875 h 261875"/>
              <a:gd name="connsiteX4" fmla="*/ 0 w 5119471"/>
              <a:gd name="connsiteY4" fmla="*/ 261549 h 261875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549 h 308766"/>
              <a:gd name="connsiteX1" fmla="*/ 4601 w 5112499"/>
              <a:gd name="connsiteY1" fmla="*/ 0 h 308766"/>
              <a:gd name="connsiteX2" fmla="*/ 5112499 w 5112499"/>
              <a:gd name="connsiteY2" fmla="*/ 434 h 308766"/>
              <a:gd name="connsiteX3" fmla="*/ 4685549 w 5112499"/>
              <a:gd name="connsiteY3" fmla="*/ 261875 h 308766"/>
              <a:gd name="connsiteX4" fmla="*/ 0 w 5112499"/>
              <a:gd name="connsiteY4" fmla="*/ 261549 h 308766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115 h 261441"/>
              <a:gd name="connsiteX1" fmla="*/ 26678 w 5112499"/>
              <a:gd name="connsiteY1" fmla="*/ 1719 h 261441"/>
              <a:gd name="connsiteX2" fmla="*/ 5112499 w 5112499"/>
              <a:gd name="connsiteY2" fmla="*/ 0 h 261441"/>
              <a:gd name="connsiteX3" fmla="*/ 4685549 w 5112499"/>
              <a:gd name="connsiteY3" fmla="*/ 261441 h 261441"/>
              <a:gd name="connsiteX4" fmla="*/ 0 w 5112499"/>
              <a:gd name="connsiteY4" fmla="*/ 261115 h 261441"/>
              <a:gd name="connsiteX0" fmla="*/ 0 w 5112499"/>
              <a:gd name="connsiteY0" fmla="*/ 261115 h 261441"/>
              <a:gd name="connsiteX1" fmla="*/ 4601 w 5112499"/>
              <a:gd name="connsiteY1" fmla="*/ 3871 h 261441"/>
              <a:gd name="connsiteX2" fmla="*/ 5112499 w 5112499"/>
              <a:gd name="connsiteY2" fmla="*/ 0 h 261441"/>
              <a:gd name="connsiteX3" fmla="*/ 4685549 w 5112499"/>
              <a:gd name="connsiteY3" fmla="*/ 261441 h 261441"/>
              <a:gd name="connsiteX4" fmla="*/ 0 w 5112499"/>
              <a:gd name="connsiteY4" fmla="*/ 261115 h 261441"/>
              <a:gd name="connsiteX0" fmla="*/ 0 w 5118018"/>
              <a:gd name="connsiteY0" fmla="*/ 280489 h 280493"/>
              <a:gd name="connsiteX1" fmla="*/ 10120 w 5118018"/>
              <a:gd name="connsiteY1" fmla="*/ 3871 h 280493"/>
              <a:gd name="connsiteX2" fmla="*/ 5118018 w 5118018"/>
              <a:gd name="connsiteY2" fmla="*/ 0 h 280493"/>
              <a:gd name="connsiteX3" fmla="*/ 4691068 w 5118018"/>
              <a:gd name="connsiteY3" fmla="*/ 261441 h 280493"/>
              <a:gd name="connsiteX4" fmla="*/ 0 w 5118018"/>
              <a:gd name="connsiteY4" fmla="*/ 280489 h 280493"/>
              <a:gd name="connsiteX0" fmla="*/ 0 w 5118018"/>
              <a:gd name="connsiteY0" fmla="*/ 280489 h 280493"/>
              <a:gd name="connsiteX1" fmla="*/ 10120 w 5118018"/>
              <a:gd name="connsiteY1" fmla="*/ 3871 h 280493"/>
              <a:gd name="connsiteX2" fmla="*/ 5118018 w 5118018"/>
              <a:gd name="connsiteY2" fmla="*/ 0 h 280493"/>
              <a:gd name="connsiteX3" fmla="*/ 4691068 w 5118018"/>
              <a:gd name="connsiteY3" fmla="*/ 261441 h 280493"/>
              <a:gd name="connsiteX4" fmla="*/ 0 w 5118018"/>
              <a:gd name="connsiteY4" fmla="*/ 280489 h 280493"/>
              <a:gd name="connsiteX0" fmla="*/ 0 w 5134575"/>
              <a:gd name="connsiteY0" fmla="*/ 271878 h 271882"/>
              <a:gd name="connsiteX1" fmla="*/ 26677 w 5134575"/>
              <a:gd name="connsiteY1" fmla="*/ 3871 h 271882"/>
              <a:gd name="connsiteX2" fmla="*/ 5134575 w 5134575"/>
              <a:gd name="connsiteY2" fmla="*/ 0 h 271882"/>
              <a:gd name="connsiteX3" fmla="*/ 4707625 w 5134575"/>
              <a:gd name="connsiteY3" fmla="*/ 261441 h 271882"/>
              <a:gd name="connsiteX4" fmla="*/ 0 w 5134575"/>
              <a:gd name="connsiteY4" fmla="*/ 271878 h 271882"/>
              <a:gd name="connsiteX0" fmla="*/ 0 w 5129056"/>
              <a:gd name="connsiteY0" fmla="*/ 269725 h 269729"/>
              <a:gd name="connsiteX1" fmla="*/ 21158 w 5129056"/>
              <a:gd name="connsiteY1" fmla="*/ 3871 h 269729"/>
              <a:gd name="connsiteX2" fmla="*/ 5129056 w 5129056"/>
              <a:gd name="connsiteY2" fmla="*/ 0 h 269729"/>
              <a:gd name="connsiteX3" fmla="*/ 4702106 w 5129056"/>
              <a:gd name="connsiteY3" fmla="*/ 261441 h 269729"/>
              <a:gd name="connsiteX4" fmla="*/ 0 w 5129056"/>
              <a:gd name="connsiteY4" fmla="*/ 269725 h 269729"/>
              <a:gd name="connsiteX0" fmla="*/ 0 w 5123536"/>
              <a:gd name="connsiteY0" fmla="*/ 263267 h 263271"/>
              <a:gd name="connsiteX1" fmla="*/ 15638 w 5123536"/>
              <a:gd name="connsiteY1" fmla="*/ 3871 h 263271"/>
              <a:gd name="connsiteX2" fmla="*/ 5123536 w 5123536"/>
              <a:gd name="connsiteY2" fmla="*/ 0 h 263271"/>
              <a:gd name="connsiteX3" fmla="*/ 4696586 w 5123536"/>
              <a:gd name="connsiteY3" fmla="*/ 261441 h 263271"/>
              <a:gd name="connsiteX4" fmla="*/ 0 w 5123536"/>
              <a:gd name="connsiteY4" fmla="*/ 263267 h 263271"/>
              <a:gd name="connsiteX0" fmla="*/ 0 w 5123536"/>
              <a:gd name="connsiteY0" fmla="*/ 263267 h 263271"/>
              <a:gd name="connsiteX1" fmla="*/ 21158 w 5123536"/>
              <a:gd name="connsiteY1" fmla="*/ 3871 h 263271"/>
              <a:gd name="connsiteX2" fmla="*/ 5123536 w 5123536"/>
              <a:gd name="connsiteY2" fmla="*/ 0 h 263271"/>
              <a:gd name="connsiteX3" fmla="*/ 4696586 w 5123536"/>
              <a:gd name="connsiteY3" fmla="*/ 261441 h 263271"/>
              <a:gd name="connsiteX4" fmla="*/ 0 w 5123536"/>
              <a:gd name="connsiteY4" fmla="*/ 263267 h 263271"/>
              <a:gd name="connsiteX0" fmla="*/ 563883 w 5687419"/>
              <a:gd name="connsiteY0" fmla="*/ 263267 h 263271"/>
              <a:gd name="connsiteX1" fmla="*/ 0 w 5687419"/>
              <a:gd name="connsiteY1" fmla="*/ 3871 h 263271"/>
              <a:gd name="connsiteX2" fmla="*/ 5687419 w 5687419"/>
              <a:gd name="connsiteY2" fmla="*/ 0 h 263271"/>
              <a:gd name="connsiteX3" fmla="*/ 5260469 w 5687419"/>
              <a:gd name="connsiteY3" fmla="*/ 261441 h 263271"/>
              <a:gd name="connsiteX4" fmla="*/ 563883 w 5687419"/>
              <a:gd name="connsiteY4" fmla="*/ 263267 h 263271"/>
              <a:gd name="connsiteX0" fmla="*/ 920 w 5687419"/>
              <a:gd name="connsiteY0" fmla="*/ 256809 h 261441"/>
              <a:gd name="connsiteX1" fmla="*/ 0 w 5687419"/>
              <a:gd name="connsiteY1" fmla="*/ 3871 h 261441"/>
              <a:gd name="connsiteX2" fmla="*/ 5687419 w 5687419"/>
              <a:gd name="connsiteY2" fmla="*/ 0 h 261441"/>
              <a:gd name="connsiteX3" fmla="*/ 5260469 w 5687419"/>
              <a:gd name="connsiteY3" fmla="*/ 261441 h 261441"/>
              <a:gd name="connsiteX4" fmla="*/ 920 w 5687419"/>
              <a:gd name="connsiteY4" fmla="*/ 256809 h 261441"/>
              <a:gd name="connsiteX0" fmla="*/ 1954575 w 5687419"/>
              <a:gd name="connsiteY0" fmla="*/ 260726 h 261441"/>
              <a:gd name="connsiteX1" fmla="*/ 0 w 5687419"/>
              <a:gd name="connsiteY1" fmla="*/ 3871 h 261441"/>
              <a:gd name="connsiteX2" fmla="*/ 5687419 w 5687419"/>
              <a:gd name="connsiteY2" fmla="*/ 0 h 261441"/>
              <a:gd name="connsiteX3" fmla="*/ 5260469 w 5687419"/>
              <a:gd name="connsiteY3" fmla="*/ 261441 h 261441"/>
              <a:gd name="connsiteX4" fmla="*/ 1954575 w 5687419"/>
              <a:gd name="connsiteY4" fmla="*/ 260726 h 261441"/>
              <a:gd name="connsiteX0" fmla="*/ 5943 w 3738787"/>
              <a:gd name="connsiteY0" fmla="*/ 260726 h 261441"/>
              <a:gd name="connsiteX1" fmla="*/ 0 w 3738787"/>
              <a:gd name="connsiteY1" fmla="*/ 1912 h 261441"/>
              <a:gd name="connsiteX2" fmla="*/ 3738787 w 3738787"/>
              <a:gd name="connsiteY2" fmla="*/ 0 h 261441"/>
              <a:gd name="connsiteX3" fmla="*/ 3311837 w 3738787"/>
              <a:gd name="connsiteY3" fmla="*/ 261441 h 261441"/>
              <a:gd name="connsiteX4" fmla="*/ 5943 w 3738787"/>
              <a:gd name="connsiteY4" fmla="*/ 260726 h 261441"/>
              <a:gd name="connsiteX0" fmla="*/ 920 w 3733764"/>
              <a:gd name="connsiteY0" fmla="*/ 260726 h 261441"/>
              <a:gd name="connsiteX1" fmla="*/ 0 w 3733764"/>
              <a:gd name="connsiteY1" fmla="*/ 1912 h 261441"/>
              <a:gd name="connsiteX2" fmla="*/ 3733764 w 3733764"/>
              <a:gd name="connsiteY2" fmla="*/ 0 h 261441"/>
              <a:gd name="connsiteX3" fmla="*/ 3306814 w 3733764"/>
              <a:gd name="connsiteY3" fmla="*/ 261441 h 261441"/>
              <a:gd name="connsiteX4" fmla="*/ 920 w 3733764"/>
              <a:gd name="connsiteY4" fmla="*/ 260726 h 261441"/>
              <a:gd name="connsiteX0" fmla="*/ 920 w 3733764"/>
              <a:gd name="connsiteY0" fmla="*/ 260773 h 261488"/>
              <a:gd name="connsiteX1" fmla="*/ 0 w 3733764"/>
              <a:gd name="connsiteY1" fmla="*/ 0 h 261488"/>
              <a:gd name="connsiteX2" fmla="*/ 3733764 w 3733764"/>
              <a:gd name="connsiteY2" fmla="*/ 47 h 261488"/>
              <a:gd name="connsiteX3" fmla="*/ 3306814 w 3733764"/>
              <a:gd name="connsiteY3" fmla="*/ 261488 h 261488"/>
              <a:gd name="connsiteX4" fmla="*/ 920 w 3733764"/>
              <a:gd name="connsiteY4" fmla="*/ 260773 h 26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3764" h="261488">
                <a:moveTo>
                  <a:pt x="920" y="260773"/>
                </a:moveTo>
                <a:cubicBezTo>
                  <a:pt x="4875" y="262038"/>
                  <a:pt x="5922" y="6893"/>
                  <a:pt x="0" y="0"/>
                </a:cubicBezTo>
                <a:lnTo>
                  <a:pt x="3733764" y="47"/>
                </a:lnTo>
                <a:lnTo>
                  <a:pt x="3306814" y="261488"/>
                </a:lnTo>
                <a:lnTo>
                  <a:pt x="920" y="260773"/>
                </a:lnTo>
                <a:close/>
              </a:path>
            </a:pathLst>
          </a:cu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arallelogram 5"/>
          <p:cNvSpPr/>
          <p:nvPr/>
        </p:nvSpPr>
        <p:spPr>
          <a:xfrm>
            <a:off x="-6753" y="5141873"/>
            <a:ext cx="2658832" cy="578403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  <a:gd name="connsiteX0" fmla="*/ 2531 w 5108058"/>
              <a:gd name="connsiteY0" fmla="*/ 1419914 h 1420240"/>
              <a:gd name="connsiteX1" fmla="*/ 160 w 5108058"/>
              <a:gd name="connsiteY1" fmla="*/ 0 h 1420240"/>
              <a:gd name="connsiteX2" fmla="*/ 5108058 w 5108058"/>
              <a:gd name="connsiteY2" fmla="*/ 434 h 1420240"/>
              <a:gd name="connsiteX3" fmla="*/ 3391347 w 5108058"/>
              <a:gd name="connsiteY3" fmla="*/ 1420240 h 1420240"/>
              <a:gd name="connsiteX4" fmla="*/ 2531 w 5108058"/>
              <a:gd name="connsiteY4" fmla="*/ 1419914 h 1420240"/>
              <a:gd name="connsiteX0" fmla="*/ 2531 w 5108058"/>
              <a:gd name="connsiteY0" fmla="*/ 1419914 h 1419914"/>
              <a:gd name="connsiteX1" fmla="*/ 160 w 5108058"/>
              <a:gd name="connsiteY1" fmla="*/ 0 h 1419914"/>
              <a:gd name="connsiteX2" fmla="*/ 5108058 w 5108058"/>
              <a:gd name="connsiteY2" fmla="*/ 434 h 1419914"/>
              <a:gd name="connsiteX3" fmla="*/ 4451042 w 5108058"/>
              <a:gd name="connsiteY3" fmla="*/ 297224 h 1419914"/>
              <a:gd name="connsiteX4" fmla="*/ 2531 w 5108058"/>
              <a:gd name="connsiteY4" fmla="*/ 1419914 h 1419914"/>
              <a:gd name="connsiteX0" fmla="*/ 2531 w 5108058"/>
              <a:gd name="connsiteY0" fmla="*/ 1419914 h 1419914"/>
              <a:gd name="connsiteX1" fmla="*/ 160 w 5108058"/>
              <a:gd name="connsiteY1" fmla="*/ 0 h 1419914"/>
              <a:gd name="connsiteX2" fmla="*/ 5108058 w 5108058"/>
              <a:gd name="connsiteY2" fmla="*/ 434 h 1419914"/>
              <a:gd name="connsiteX3" fmla="*/ 4681108 w 5108058"/>
              <a:gd name="connsiteY3" fmla="*/ 261875 h 1419914"/>
              <a:gd name="connsiteX4" fmla="*/ 2531 w 5108058"/>
              <a:gd name="connsiteY4" fmla="*/ 1419914 h 1419914"/>
              <a:gd name="connsiteX0" fmla="*/ 16358 w 5107942"/>
              <a:gd name="connsiteY0" fmla="*/ 272426 h 272426"/>
              <a:gd name="connsiteX1" fmla="*/ 44 w 5107942"/>
              <a:gd name="connsiteY1" fmla="*/ 0 h 272426"/>
              <a:gd name="connsiteX2" fmla="*/ 5107942 w 5107942"/>
              <a:gd name="connsiteY2" fmla="*/ 434 h 272426"/>
              <a:gd name="connsiteX3" fmla="*/ 4680992 w 5107942"/>
              <a:gd name="connsiteY3" fmla="*/ 261875 h 272426"/>
              <a:gd name="connsiteX4" fmla="*/ 16358 w 5107942"/>
              <a:gd name="connsiteY4" fmla="*/ 272426 h 272426"/>
              <a:gd name="connsiteX0" fmla="*/ 0 w 5119471"/>
              <a:gd name="connsiteY0" fmla="*/ 261549 h 261875"/>
              <a:gd name="connsiteX1" fmla="*/ 11573 w 5119471"/>
              <a:gd name="connsiteY1" fmla="*/ 0 h 261875"/>
              <a:gd name="connsiteX2" fmla="*/ 5119471 w 5119471"/>
              <a:gd name="connsiteY2" fmla="*/ 434 h 261875"/>
              <a:gd name="connsiteX3" fmla="*/ 4692521 w 5119471"/>
              <a:gd name="connsiteY3" fmla="*/ 261875 h 261875"/>
              <a:gd name="connsiteX4" fmla="*/ 0 w 5119471"/>
              <a:gd name="connsiteY4" fmla="*/ 261549 h 261875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549 h 308766"/>
              <a:gd name="connsiteX1" fmla="*/ 4601 w 5112499"/>
              <a:gd name="connsiteY1" fmla="*/ 0 h 308766"/>
              <a:gd name="connsiteX2" fmla="*/ 5112499 w 5112499"/>
              <a:gd name="connsiteY2" fmla="*/ 434 h 308766"/>
              <a:gd name="connsiteX3" fmla="*/ 4685549 w 5112499"/>
              <a:gd name="connsiteY3" fmla="*/ 261875 h 308766"/>
              <a:gd name="connsiteX4" fmla="*/ 0 w 5112499"/>
              <a:gd name="connsiteY4" fmla="*/ 261549 h 308766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115 h 261441"/>
              <a:gd name="connsiteX1" fmla="*/ 26678 w 5112499"/>
              <a:gd name="connsiteY1" fmla="*/ 1719 h 261441"/>
              <a:gd name="connsiteX2" fmla="*/ 5112499 w 5112499"/>
              <a:gd name="connsiteY2" fmla="*/ 0 h 261441"/>
              <a:gd name="connsiteX3" fmla="*/ 4685549 w 5112499"/>
              <a:gd name="connsiteY3" fmla="*/ 261441 h 261441"/>
              <a:gd name="connsiteX4" fmla="*/ 0 w 5112499"/>
              <a:gd name="connsiteY4" fmla="*/ 261115 h 261441"/>
              <a:gd name="connsiteX0" fmla="*/ 0 w 5112499"/>
              <a:gd name="connsiteY0" fmla="*/ 261115 h 261441"/>
              <a:gd name="connsiteX1" fmla="*/ 4601 w 5112499"/>
              <a:gd name="connsiteY1" fmla="*/ 3871 h 261441"/>
              <a:gd name="connsiteX2" fmla="*/ 5112499 w 5112499"/>
              <a:gd name="connsiteY2" fmla="*/ 0 h 261441"/>
              <a:gd name="connsiteX3" fmla="*/ 4685549 w 5112499"/>
              <a:gd name="connsiteY3" fmla="*/ 261441 h 261441"/>
              <a:gd name="connsiteX4" fmla="*/ 0 w 5112499"/>
              <a:gd name="connsiteY4" fmla="*/ 261115 h 261441"/>
              <a:gd name="connsiteX0" fmla="*/ 0 w 5118018"/>
              <a:gd name="connsiteY0" fmla="*/ 280489 h 280493"/>
              <a:gd name="connsiteX1" fmla="*/ 10120 w 5118018"/>
              <a:gd name="connsiteY1" fmla="*/ 3871 h 280493"/>
              <a:gd name="connsiteX2" fmla="*/ 5118018 w 5118018"/>
              <a:gd name="connsiteY2" fmla="*/ 0 h 280493"/>
              <a:gd name="connsiteX3" fmla="*/ 4691068 w 5118018"/>
              <a:gd name="connsiteY3" fmla="*/ 261441 h 280493"/>
              <a:gd name="connsiteX4" fmla="*/ 0 w 5118018"/>
              <a:gd name="connsiteY4" fmla="*/ 280489 h 280493"/>
              <a:gd name="connsiteX0" fmla="*/ 0 w 5118018"/>
              <a:gd name="connsiteY0" fmla="*/ 280489 h 280493"/>
              <a:gd name="connsiteX1" fmla="*/ 10120 w 5118018"/>
              <a:gd name="connsiteY1" fmla="*/ 3871 h 280493"/>
              <a:gd name="connsiteX2" fmla="*/ 5118018 w 5118018"/>
              <a:gd name="connsiteY2" fmla="*/ 0 h 280493"/>
              <a:gd name="connsiteX3" fmla="*/ 4691068 w 5118018"/>
              <a:gd name="connsiteY3" fmla="*/ 261441 h 280493"/>
              <a:gd name="connsiteX4" fmla="*/ 0 w 5118018"/>
              <a:gd name="connsiteY4" fmla="*/ 280489 h 280493"/>
              <a:gd name="connsiteX0" fmla="*/ 0 w 5134575"/>
              <a:gd name="connsiteY0" fmla="*/ 271878 h 271882"/>
              <a:gd name="connsiteX1" fmla="*/ 26677 w 5134575"/>
              <a:gd name="connsiteY1" fmla="*/ 3871 h 271882"/>
              <a:gd name="connsiteX2" fmla="*/ 5134575 w 5134575"/>
              <a:gd name="connsiteY2" fmla="*/ 0 h 271882"/>
              <a:gd name="connsiteX3" fmla="*/ 4707625 w 5134575"/>
              <a:gd name="connsiteY3" fmla="*/ 261441 h 271882"/>
              <a:gd name="connsiteX4" fmla="*/ 0 w 5134575"/>
              <a:gd name="connsiteY4" fmla="*/ 271878 h 271882"/>
              <a:gd name="connsiteX0" fmla="*/ 0 w 5129056"/>
              <a:gd name="connsiteY0" fmla="*/ 269725 h 269729"/>
              <a:gd name="connsiteX1" fmla="*/ 21158 w 5129056"/>
              <a:gd name="connsiteY1" fmla="*/ 3871 h 269729"/>
              <a:gd name="connsiteX2" fmla="*/ 5129056 w 5129056"/>
              <a:gd name="connsiteY2" fmla="*/ 0 h 269729"/>
              <a:gd name="connsiteX3" fmla="*/ 4702106 w 5129056"/>
              <a:gd name="connsiteY3" fmla="*/ 261441 h 269729"/>
              <a:gd name="connsiteX4" fmla="*/ 0 w 5129056"/>
              <a:gd name="connsiteY4" fmla="*/ 269725 h 269729"/>
              <a:gd name="connsiteX0" fmla="*/ 0 w 5123536"/>
              <a:gd name="connsiteY0" fmla="*/ 263267 h 263271"/>
              <a:gd name="connsiteX1" fmla="*/ 15638 w 5123536"/>
              <a:gd name="connsiteY1" fmla="*/ 3871 h 263271"/>
              <a:gd name="connsiteX2" fmla="*/ 5123536 w 5123536"/>
              <a:gd name="connsiteY2" fmla="*/ 0 h 263271"/>
              <a:gd name="connsiteX3" fmla="*/ 4696586 w 5123536"/>
              <a:gd name="connsiteY3" fmla="*/ 261441 h 263271"/>
              <a:gd name="connsiteX4" fmla="*/ 0 w 5123536"/>
              <a:gd name="connsiteY4" fmla="*/ 263267 h 263271"/>
              <a:gd name="connsiteX0" fmla="*/ 0 w 5123536"/>
              <a:gd name="connsiteY0" fmla="*/ 263267 h 263271"/>
              <a:gd name="connsiteX1" fmla="*/ 21158 w 5123536"/>
              <a:gd name="connsiteY1" fmla="*/ 3871 h 263271"/>
              <a:gd name="connsiteX2" fmla="*/ 5123536 w 5123536"/>
              <a:gd name="connsiteY2" fmla="*/ 0 h 263271"/>
              <a:gd name="connsiteX3" fmla="*/ 4696586 w 5123536"/>
              <a:gd name="connsiteY3" fmla="*/ 261441 h 263271"/>
              <a:gd name="connsiteX4" fmla="*/ 0 w 5123536"/>
              <a:gd name="connsiteY4" fmla="*/ 263267 h 263271"/>
              <a:gd name="connsiteX0" fmla="*/ 563883 w 5687419"/>
              <a:gd name="connsiteY0" fmla="*/ 263267 h 263271"/>
              <a:gd name="connsiteX1" fmla="*/ 0 w 5687419"/>
              <a:gd name="connsiteY1" fmla="*/ 3871 h 263271"/>
              <a:gd name="connsiteX2" fmla="*/ 5687419 w 5687419"/>
              <a:gd name="connsiteY2" fmla="*/ 0 h 263271"/>
              <a:gd name="connsiteX3" fmla="*/ 5260469 w 5687419"/>
              <a:gd name="connsiteY3" fmla="*/ 261441 h 263271"/>
              <a:gd name="connsiteX4" fmla="*/ 563883 w 5687419"/>
              <a:gd name="connsiteY4" fmla="*/ 263267 h 263271"/>
              <a:gd name="connsiteX0" fmla="*/ 920 w 5687419"/>
              <a:gd name="connsiteY0" fmla="*/ 256809 h 261441"/>
              <a:gd name="connsiteX1" fmla="*/ 0 w 5687419"/>
              <a:gd name="connsiteY1" fmla="*/ 3871 h 261441"/>
              <a:gd name="connsiteX2" fmla="*/ 5687419 w 5687419"/>
              <a:gd name="connsiteY2" fmla="*/ 0 h 261441"/>
              <a:gd name="connsiteX3" fmla="*/ 5260469 w 5687419"/>
              <a:gd name="connsiteY3" fmla="*/ 261441 h 261441"/>
              <a:gd name="connsiteX4" fmla="*/ 920 w 5687419"/>
              <a:gd name="connsiteY4" fmla="*/ 256809 h 261441"/>
              <a:gd name="connsiteX0" fmla="*/ 0 w 5686499"/>
              <a:gd name="connsiteY0" fmla="*/ 257744 h 262376"/>
              <a:gd name="connsiteX1" fmla="*/ 2599027 w 5686499"/>
              <a:gd name="connsiteY1" fmla="*/ 0 h 262376"/>
              <a:gd name="connsiteX2" fmla="*/ 5686499 w 5686499"/>
              <a:gd name="connsiteY2" fmla="*/ 935 h 262376"/>
              <a:gd name="connsiteX3" fmla="*/ 5259549 w 5686499"/>
              <a:gd name="connsiteY3" fmla="*/ 262376 h 262376"/>
              <a:gd name="connsiteX4" fmla="*/ 0 w 5686499"/>
              <a:gd name="connsiteY4" fmla="*/ 257744 h 262376"/>
              <a:gd name="connsiteX0" fmla="*/ 0 w 5686499"/>
              <a:gd name="connsiteY0" fmla="*/ 256809 h 261441"/>
              <a:gd name="connsiteX1" fmla="*/ 2599027 w 5686499"/>
              <a:gd name="connsiteY1" fmla="*/ 3871 h 261441"/>
              <a:gd name="connsiteX2" fmla="*/ 5686499 w 5686499"/>
              <a:gd name="connsiteY2" fmla="*/ 0 h 261441"/>
              <a:gd name="connsiteX3" fmla="*/ 5259549 w 5686499"/>
              <a:gd name="connsiteY3" fmla="*/ 261441 h 261441"/>
              <a:gd name="connsiteX4" fmla="*/ 0 w 5686499"/>
              <a:gd name="connsiteY4" fmla="*/ 256809 h 261441"/>
              <a:gd name="connsiteX0" fmla="*/ 0 w 5686499"/>
              <a:gd name="connsiteY0" fmla="*/ 260147 h 264779"/>
              <a:gd name="connsiteX1" fmla="*/ 2599027 w 5686499"/>
              <a:gd name="connsiteY1" fmla="*/ 0 h 264779"/>
              <a:gd name="connsiteX2" fmla="*/ 5686499 w 5686499"/>
              <a:gd name="connsiteY2" fmla="*/ 3338 h 264779"/>
              <a:gd name="connsiteX3" fmla="*/ 5259549 w 5686499"/>
              <a:gd name="connsiteY3" fmla="*/ 264779 h 264779"/>
              <a:gd name="connsiteX4" fmla="*/ 0 w 5686499"/>
              <a:gd name="connsiteY4" fmla="*/ 260147 h 264779"/>
              <a:gd name="connsiteX0" fmla="*/ 0 w 5686499"/>
              <a:gd name="connsiteY0" fmla="*/ 256809 h 261441"/>
              <a:gd name="connsiteX1" fmla="*/ 2605189 w 5686499"/>
              <a:gd name="connsiteY1" fmla="*/ 6274 h 261441"/>
              <a:gd name="connsiteX2" fmla="*/ 5686499 w 5686499"/>
              <a:gd name="connsiteY2" fmla="*/ 0 h 261441"/>
              <a:gd name="connsiteX3" fmla="*/ 5259549 w 5686499"/>
              <a:gd name="connsiteY3" fmla="*/ 261441 h 261441"/>
              <a:gd name="connsiteX4" fmla="*/ 0 w 5686499"/>
              <a:gd name="connsiteY4" fmla="*/ 256809 h 261441"/>
              <a:gd name="connsiteX0" fmla="*/ 0 w 5686499"/>
              <a:gd name="connsiteY0" fmla="*/ 256809 h 261441"/>
              <a:gd name="connsiteX1" fmla="*/ 2605190 w 5686499"/>
              <a:gd name="connsiteY1" fmla="*/ 1468 h 261441"/>
              <a:gd name="connsiteX2" fmla="*/ 5686499 w 5686499"/>
              <a:gd name="connsiteY2" fmla="*/ 0 h 261441"/>
              <a:gd name="connsiteX3" fmla="*/ 5259549 w 5686499"/>
              <a:gd name="connsiteY3" fmla="*/ 261441 h 261441"/>
              <a:gd name="connsiteX4" fmla="*/ 0 w 5686499"/>
              <a:gd name="connsiteY4" fmla="*/ 256809 h 261441"/>
              <a:gd name="connsiteX0" fmla="*/ 13240 w 3081309"/>
              <a:gd name="connsiteY0" fmla="*/ 259212 h 261441"/>
              <a:gd name="connsiteX1" fmla="*/ 0 w 3081309"/>
              <a:gd name="connsiteY1" fmla="*/ 1468 h 261441"/>
              <a:gd name="connsiteX2" fmla="*/ 3081309 w 3081309"/>
              <a:gd name="connsiteY2" fmla="*/ 0 h 261441"/>
              <a:gd name="connsiteX3" fmla="*/ 2654359 w 3081309"/>
              <a:gd name="connsiteY3" fmla="*/ 261441 h 261441"/>
              <a:gd name="connsiteX4" fmla="*/ 13240 w 3081309"/>
              <a:gd name="connsiteY4" fmla="*/ 259212 h 261441"/>
              <a:gd name="connsiteX0" fmla="*/ 3196 w 3081309"/>
              <a:gd name="connsiteY0" fmla="*/ 261171 h 261441"/>
              <a:gd name="connsiteX1" fmla="*/ 0 w 3081309"/>
              <a:gd name="connsiteY1" fmla="*/ 1468 h 261441"/>
              <a:gd name="connsiteX2" fmla="*/ 3081309 w 3081309"/>
              <a:gd name="connsiteY2" fmla="*/ 0 h 261441"/>
              <a:gd name="connsiteX3" fmla="*/ 2654359 w 3081309"/>
              <a:gd name="connsiteY3" fmla="*/ 261441 h 261441"/>
              <a:gd name="connsiteX4" fmla="*/ 3196 w 3081309"/>
              <a:gd name="connsiteY4" fmla="*/ 261171 h 261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1309" h="261441">
                <a:moveTo>
                  <a:pt x="3196" y="261171"/>
                </a:moveTo>
                <a:cubicBezTo>
                  <a:pt x="7151" y="262436"/>
                  <a:pt x="5922" y="8361"/>
                  <a:pt x="0" y="1468"/>
                </a:cubicBezTo>
                <a:lnTo>
                  <a:pt x="3081309" y="0"/>
                </a:lnTo>
                <a:lnTo>
                  <a:pt x="2654359" y="261441"/>
                </a:lnTo>
                <a:lnTo>
                  <a:pt x="3196" y="261171"/>
                </a:lnTo>
                <a:close/>
              </a:path>
            </a:pathLst>
          </a:custGeom>
          <a:solidFill>
            <a:srgbClr val="6CC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349921" y="1581388"/>
            <a:ext cx="6003879" cy="510163"/>
          </a:xfrm>
        </p:spPr>
        <p:txBody>
          <a:bodyPr>
            <a:noAutofit/>
          </a:bodyPr>
          <a:lstStyle>
            <a:lvl1pPr marL="457200" indent="-457200">
              <a:buClr>
                <a:srgbClr val="ACACAC"/>
              </a:buClr>
              <a:buFont typeface="+mj-lt"/>
              <a:buAutoNum type="arabicPeriod"/>
              <a:defRPr sz="2800">
                <a:solidFill>
                  <a:srgbClr val="575757"/>
                </a:solidFill>
              </a:defRPr>
            </a:lvl1pPr>
            <a:lvl2pPr marL="914400" indent="-457200">
              <a:buFont typeface="+mj-lt"/>
              <a:buAutoNum type="arabicPeriod"/>
              <a:defRPr sz="2800"/>
            </a:lvl2pPr>
            <a:lvl3pPr marL="1257300" indent="-342900">
              <a:buFont typeface="+mj-lt"/>
              <a:buAutoNum type="arabicPeriod"/>
              <a:defRPr sz="2800"/>
            </a:lvl3pPr>
            <a:lvl4pPr marL="1714500" indent="-342900">
              <a:buFont typeface="+mj-lt"/>
              <a:buAutoNum type="arabicPeriod"/>
              <a:defRPr sz="2800"/>
            </a:lvl4pPr>
            <a:lvl5pPr marL="2171700" indent="-342900">
              <a:buFont typeface="+mj-lt"/>
              <a:buAutoNum type="arabicPeriod"/>
              <a:defRPr sz="2800"/>
            </a:lvl5pPr>
            <a:lvl6pPr marL="22860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800"/>
            </a:lvl6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90680" y="2521336"/>
            <a:ext cx="6003879" cy="510163"/>
          </a:xfrm>
        </p:spPr>
        <p:txBody>
          <a:bodyPr>
            <a:noAutofit/>
          </a:bodyPr>
          <a:lstStyle>
            <a:lvl1pPr marL="457200" indent="-457200">
              <a:buClr>
                <a:srgbClr val="ACACAC"/>
              </a:buClr>
              <a:buFont typeface="+mj-lt"/>
              <a:buAutoNum type="arabicPeriod" startAt="2"/>
              <a:defRPr sz="2800">
                <a:solidFill>
                  <a:srgbClr val="575757"/>
                </a:solidFill>
              </a:defRPr>
            </a:lvl1pPr>
            <a:lvl2pPr marL="914400" indent="-457200">
              <a:buFont typeface="+mj-lt"/>
              <a:buAutoNum type="arabicPeriod"/>
              <a:defRPr sz="2800"/>
            </a:lvl2pPr>
            <a:lvl3pPr marL="1257300" indent="-342900">
              <a:buFont typeface="+mj-lt"/>
              <a:buAutoNum type="arabicPeriod"/>
              <a:defRPr sz="2800"/>
            </a:lvl3pPr>
            <a:lvl4pPr marL="1714500" indent="-342900">
              <a:buFont typeface="+mj-lt"/>
              <a:buAutoNum type="arabicPeriod"/>
              <a:defRPr sz="2800"/>
            </a:lvl4pPr>
            <a:lvl5pPr marL="2171700" indent="-342900">
              <a:buFont typeface="+mj-lt"/>
              <a:buAutoNum type="arabicPeriod"/>
              <a:defRPr sz="2800"/>
            </a:lvl5pPr>
            <a:lvl6pPr marL="22860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800"/>
            </a:lvl6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328478" y="3423889"/>
            <a:ext cx="6003879" cy="510163"/>
          </a:xfrm>
        </p:spPr>
        <p:txBody>
          <a:bodyPr>
            <a:noAutofit/>
          </a:bodyPr>
          <a:lstStyle>
            <a:lvl1pPr marL="457200" indent="-457200">
              <a:buClr>
                <a:srgbClr val="ACACAC"/>
              </a:buClr>
              <a:buFont typeface="+mj-lt"/>
              <a:buAutoNum type="arabicPeriod" startAt="3"/>
              <a:defRPr sz="2800">
                <a:solidFill>
                  <a:srgbClr val="575757"/>
                </a:solidFill>
              </a:defRPr>
            </a:lvl1pPr>
            <a:lvl2pPr marL="914400" indent="-457200">
              <a:buFont typeface="+mj-lt"/>
              <a:buAutoNum type="arabicPeriod"/>
              <a:defRPr sz="2800"/>
            </a:lvl2pPr>
            <a:lvl3pPr marL="1257300" indent="-342900">
              <a:buFont typeface="+mj-lt"/>
              <a:buAutoNum type="arabicPeriod"/>
              <a:defRPr sz="2800"/>
            </a:lvl3pPr>
            <a:lvl4pPr marL="1714500" indent="-342900">
              <a:buFont typeface="+mj-lt"/>
              <a:buAutoNum type="arabicPeriod"/>
              <a:defRPr sz="2800"/>
            </a:lvl4pPr>
            <a:lvl5pPr marL="2171700" indent="-342900">
              <a:buFont typeface="+mj-lt"/>
              <a:buAutoNum type="arabicPeriod"/>
              <a:defRPr sz="2800"/>
            </a:lvl5pPr>
            <a:lvl6pPr marL="22860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800"/>
            </a:lvl6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777387" y="4298303"/>
            <a:ext cx="6003879" cy="510163"/>
          </a:xfrm>
        </p:spPr>
        <p:txBody>
          <a:bodyPr>
            <a:noAutofit/>
          </a:bodyPr>
          <a:lstStyle>
            <a:lvl1pPr marL="457200" indent="-457200">
              <a:buClr>
                <a:srgbClr val="ACACAC"/>
              </a:buClr>
              <a:buFont typeface="+mj-lt"/>
              <a:buAutoNum type="arabicPeriod" startAt="4"/>
              <a:defRPr sz="2800">
                <a:solidFill>
                  <a:srgbClr val="575757"/>
                </a:solidFill>
              </a:defRPr>
            </a:lvl1pPr>
            <a:lvl2pPr marL="914400" indent="-457200">
              <a:buFont typeface="+mj-lt"/>
              <a:buAutoNum type="arabicPeriod"/>
              <a:defRPr sz="2800"/>
            </a:lvl2pPr>
            <a:lvl3pPr marL="1257300" indent="-342900">
              <a:buFont typeface="+mj-lt"/>
              <a:buAutoNum type="arabicPeriod"/>
              <a:defRPr sz="2800"/>
            </a:lvl3pPr>
            <a:lvl4pPr marL="1714500" indent="-342900">
              <a:buFont typeface="+mj-lt"/>
              <a:buAutoNum type="arabicPeriod"/>
              <a:defRPr sz="2800"/>
            </a:lvl4pPr>
            <a:lvl5pPr marL="2171700" indent="-342900">
              <a:buFont typeface="+mj-lt"/>
              <a:buAutoNum type="arabicPeriod"/>
              <a:defRPr sz="2800"/>
            </a:lvl5pPr>
            <a:lvl6pPr marL="22860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800"/>
            </a:lvl6pPr>
          </a:lstStyle>
          <a:p>
            <a:pPr lvl="0"/>
            <a:r>
              <a:rPr lang="en-US"/>
              <a:t>Edit Master text styles 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211103" y="5210113"/>
            <a:ext cx="6003879" cy="510163"/>
          </a:xfrm>
        </p:spPr>
        <p:txBody>
          <a:bodyPr>
            <a:noAutofit/>
          </a:bodyPr>
          <a:lstStyle>
            <a:lvl1pPr marL="457200" indent="-457200">
              <a:buClr>
                <a:srgbClr val="ACACAC"/>
              </a:buClr>
              <a:buFont typeface="+mj-lt"/>
              <a:buAutoNum type="arabicPeriod" startAt="5"/>
              <a:defRPr sz="2800">
                <a:solidFill>
                  <a:srgbClr val="575757"/>
                </a:solidFill>
              </a:defRPr>
            </a:lvl1pPr>
            <a:lvl2pPr marL="914400" indent="-457200">
              <a:buFont typeface="+mj-lt"/>
              <a:buAutoNum type="arabicPeriod"/>
              <a:defRPr sz="2800"/>
            </a:lvl2pPr>
            <a:lvl3pPr marL="1257300" indent="-342900">
              <a:buFont typeface="+mj-lt"/>
              <a:buAutoNum type="arabicPeriod"/>
              <a:defRPr sz="2800"/>
            </a:lvl3pPr>
            <a:lvl4pPr marL="1714500" indent="-342900">
              <a:buFont typeface="+mj-lt"/>
              <a:buAutoNum type="arabicPeriod"/>
              <a:defRPr sz="2800"/>
            </a:lvl4pPr>
            <a:lvl5pPr marL="2171700" indent="-342900">
              <a:buFont typeface="+mj-lt"/>
              <a:buAutoNum type="arabicPeriod"/>
              <a:defRPr sz="2800"/>
            </a:lvl5pPr>
            <a:lvl6pPr marL="22860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800"/>
            </a:lvl6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158304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_ang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043488" y="2803730"/>
            <a:ext cx="6081107" cy="1071410"/>
          </a:xfrm>
        </p:spPr>
        <p:txBody>
          <a:bodyPr anchor="b">
            <a:noAutofit/>
          </a:bodyPr>
          <a:lstStyle>
            <a:lvl1pPr algn="r">
              <a:defRPr sz="4400" cap="none" baseline="0">
                <a:solidFill>
                  <a:srgbClr val="575757"/>
                </a:solidFill>
                <a:latin typeface="+mj-lt"/>
              </a:defRPr>
            </a:lvl1pPr>
          </a:lstStyle>
          <a:p>
            <a:r>
              <a:rPr lang="en-US"/>
              <a:t>Click to edit Master section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43488" y="3917032"/>
            <a:ext cx="6081712" cy="420688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rgbClr val="ABABAB"/>
                </a:solidFill>
                <a:latin typeface="+mj-lt"/>
                <a:cs typeface="Segoe UI" panose="020B0502040204020203" pitchFamily="34" charset="0"/>
              </a:defRPr>
            </a:lvl1pPr>
            <a:lvl2pPr marL="4572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arallelogram 5"/>
          <p:cNvSpPr/>
          <p:nvPr userDrawn="1"/>
        </p:nvSpPr>
        <p:spPr>
          <a:xfrm>
            <a:off x="-5313" y="1886575"/>
            <a:ext cx="4907004" cy="3142089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6706" h="1420240">
                <a:moveTo>
                  <a:pt x="2531" y="1419914"/>
                </a:moveTo>
                <a:cubicBezTo>
                  <a:pt x="3581" y="948044"/>
                  <a:pt x="-890" y="471870"/>
                  <a:pt x="160" y="0"/>
                </a:cubicBezTo>
                <a:lnTo>
                  <a:pt x="5686706" y="434"/>
                </a:lnTo>
                <a:lnTo>
                  <a:pt x="3391347" y="1420240"/>
                </a:lnTo>
                <a:lnTo>
                  <a:pt x="2531" y="1419914"/>
                </a:lnTo>
                <a:close/>
              </a:path>
            </a:pathLst>
          </a:custGeom>
          <a:solidFill>
            <a:srgbClr val="AB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934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_ang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043488" y="2803730"/>
            <a:ext cx="6081107" cy="1071410"/>
          </a:xfrm>
        </p:spPr>
        <p:txBody>
          <a:bodyPr anchor="b">
            <a:noAutofit/>
          </a:bodyPr>
          <a:lstStyle>
            <a:lvl1pPr algn="r">
              <a:defRPr sz="4400" cap="none" baseline="0">
                <a:solidFill>
                  <a:srgbClr val="575757"/>
                </a:solidFill>
                <a:latin typeface="+mj-lt"/>
              </a:defRPr>
            </a:lvl1pPr>
          </a:lstStyle>
          <a:p>
            <a:r>
              <a:rPr lang="en-US"/>
              <a:t>Click to edit Master section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43488" y="3917032"/>
            <a:ext cx="6081712" cy="420688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rgbClr val="ABABAB"/>
                </a:solidFill>
                <a:latin typeface="+mj-lt"/>
                <a:cs typeface="Segoe UI" panose="020B0502040204020203" pitchFamily="34" charset="0"/>
              </a:defRPr>
            </a:lvl1pPr>
            <a:lvl2pPr marL="4572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Parallelogram 5"/>
          <p:cNvSpPr/>
          <p:nvPr/>
        </p:nvSpPr>
        <p:spPr>
          <a:xfrm>
            <a:off x="-5313" y="1886575"/>
            <a:ext cx="4907004" cy="3142089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6706" h="1420240">
                <a:moveTo>
                  <a:pt x="2531" y="1419914"/>
                </a:moveTo>
                <a:cubicBezTo>
                  <a:pt x="3581" y="948044"/>
                  <a:pt x="-890" y="471870"/>
                  <a:pt x="160" y="0"/>
                </a:cubicBezTo>
                <a:lnTo>
                  <a:pt x="5686706" y="434"/>
                </a:lnTo>
                <a:lnTo>
                  <a:pt x="3391347" y="1420240"/>
                </a:lnTo>
                <a:lnTo>
                  <a:pt x="2531" y="1419914"/>
                </a:lnTo>
                <a:close/>
              </a:path>
            </a:pathLst>
          </a:custGeom>
          <a:solidFill>
            <a:srgbClr val="01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5"/>
          <p:cNvSpPr/>
          <p:nvPr userDrawn="1"/>
        </p:nvSpPr>
        <p:spPr>
          <a:xfrm>
            <a:off x="-5313" y="1886575"/>
            <a:ext cx="4907004" cy="3142089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6706" h="1420240">
                <a:moveTo>
                  <a:pt x="2531" y="1419914"/>
                </a:moveTo>
                <a:cubicBezTo>
                  <a:pt x="3581" y="948044"/>
                  <a:pt x="-890" y="471870"/>
                  <a:pt x="160" y="0"/>
                </a:cubicBezTo>
                <a:lnTo>
                  <a:pt x="5686706" y="434"/>
                </a:lnTo>
                <a:lnTo>
                  <a:pt x="3391347" y="1420240"/>
                </a:lnTo>
                <a:lnTo>
                  <a:pt x="2531" y="1419914"/>
                </a:lnTo>
                <a:close/>
              </a:path>
            </a:pathLst>
          </a:custGeom>
          <a:solidFill>
            <a:srgbClr val="01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11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_ang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043488" y="2803730"/>
            <a:ext cx="6081107" cy="1071410"/>
          </a:xfrm>
        </p:spPr>
        <p:txBody>
          <a:bodyPr anchor="b">
            <a:noAutofit/>
          </a:bodyPr>
          <a:lstStyle>
            <a:lvl1pPr algn="r">
              <a:defRPr sz="4400" cap="none" baseline="0">
                <a:solidFill>
                  <a:srgbClr val="575757"/>
                </a:solidFill>
                <a:latin typeface="+mj-lt"/>
              </a:defRPr>
            </a:lvl1pPr>
          </a:lstStyle>
          <a:p>
            <a:r>
              <a:rPr lang="en-US"/>
              <a:t>Click to edit Master section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43488" y="3917032"/>
            <a:ext cx="6081712" cy="420688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rgbClr val="ABABAB"/>
                </a:solidFill>
                <a:latin typeface="+mj-lt"/>
                <a:cs typeface="Segoe UI" panose="020B0502040204020203" pitchFamily="34" charset="0"/>
              </a:defRPr>
            </a:lvl1pPr>
            <a:lvl2pPr marL="4572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arallelogram 5"/>
          <p:cNvSpPr/>
          <p:nvPr userDrawn="1"/>
        </p:nvSpPr>
        <p:spPr>
          <a:xfrm>
            <a:off x="-5313" y="1886575"/>
            <a:ext cx="4907004" cy="3142089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6706" h="1420240">
                <a:moveTo>
                  <a:pt x="2531" y="1419914"/>
                </a:moveTo>
                <a:cubicBezTo>
                  <a:pt x="3581" y="948044"/>
                  <a:pt x="-890" y="471870"/>
                  <a:pt x="160" y="0"/>
                </a:cubicBezTo>
                <a:lnTo>
                  <a:pt x="5686706" y="434"/>
                </a:lnTo>
                <a:lnTo>
                  <a:pt x="3391347" y="1420240"/>
                </a:lnTo>
                <a:lnTo>
                  <a:pt x="2531" y="1419914"/>
                </a:lnTo>
                <a:close/>
              </a:path>
            </a:pathLst>
          </a:custGeom>
          <a:solidFill>
            <a:srgbClr val="236A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9813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_ang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043488" y="2803730"/>
            <a:ext cx="6081107" cy="1071410"/>
          </a:xfrm>
        </p:spPr>
        <p:txBody>
          <a:bodyPr anchor="b">
            <a:noAutofit/>
          </a:bodyPr>
          <a:lstStyle>
            <a:lvl1pPr algn="r">
              <a:defRPr sz="4400" cap="none" baseline="0">
                <a:solidFill>
                  <a:srgbClr val="575757"/>
                </a:solidFill>
                <a:latin typeface="+mj-lt"/>
              </a:defRPr>
            </a:lvl1pPr>
          </a:lstStyle>
          <a:p>
            <a:r>
              <a:rPr lang="en-US"/>
              <a:t>Click to edit Master section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43488" y="3917032"/>
            <a:ext cx="6081712" cy="420688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rgbClr val="ABABAB"/>
                </a:solidFill>
                <a:latin typeface="+mj-lt"/>
                <a:cs typeface="Segoe UI" panose="020B0502040204020203" pitchFamily="34" charset="0"/>
              </a:defRPr>
            </a:lvl1pPr>
            <a:lvl2pPr marL="4572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Parallelogram 5"/>
          <p:cNvSpPr/>
          <p:nvPr userDrawn="1"/>
        </p:nvSpPr>
        <p:spPr>
          <a:xfrm>
            <a:off x="-5313" y="1886575"/>
            <a:ext cx="4907004" cy="3142089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6706" h="1420240">
                <a:moveTo>
                  <a:pt x="2531" y="1419914"/>
                </a:moveTo>
                <a:cubicBezTo>
                  <a:pt x="3581" y="948044"/>
                  <a:pt x="-890" y="471870"/>
                  <a:pt x="160" y="0"/>
                </a:cubicBezTo>
                <a:lnTo>
                  <a:pt x="5686706" y="434"/>
                </a:lnTo>
                <a:lnTo>
                  <a:pt x="3391347" y="1420240"/>
                </a:lnTo>
                <a:lnTo>
                  <a:pt x="2531" y="1419914"/>
                </a:lnTo>
                <a:close/>
              </a:path>
            </a:pathLst>
          </a:custGeom>
          <a:solidFill>
            <a:srgbClr val="6CC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25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_ang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043488" y="2803730"/>
            <a:ext cx="6081107" cy="1071410"/>
          </a:xfrm>
        </p:spPr>
        <p:txBody>
          <a:bodyPr anchor="b">
            <a:noAutofit/>
          </a:bodyPr>
          <a:lstStyle>
            <a:lvl1pPr algn="r">
              <a:defRPr sz="4400" cap="none" baseline="0">
                <a:solidFill>
                  <a:srgbClr val="575757"/>
                </a:solidFill>
                <a:latin typeface="+mj-lt"/>
              </a:defRPr>
            </a:lvl1pPr>
          </a:lstStyle>
          <a:p>
            <a:r>
              <a:rPr lang="en-US"/>
              <a:t>Click to edit Master section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43488" y="3917032"/>
            <a:ext cx="6081712" cy="420688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rgbClr val="ABABAB"/>
                </a:solidFill>
                <a:latin typeface="+mj-lt"/>
                <a:cs typeface="Segoe UI" panose="020B0502040204020203" pitchFamily="34" charset="0"/>
              </a:defRPr>
            </a:lvl1pPr>
            <a:lvl2pPr marL="4572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arallelogram 5"/>
          <p:cNvSpPr/>
          <p:nvPr userDrawn="1"/>
        </p:nvSpPr>
        <p:spPr>
          <a:xfrm>
            <a:off x="-5313" y="1886575"/>
            <a:ext cx="4907004" cy="3142089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6706" h="1420240">
                <a:moveTo>
                  <a:pt x="2531" y="1419914"/>
                </a:moveTo>
                <a:cubicBezTo>
                  <a:pt x="3581" y="948044"/>
                  <a:pt x="-890" y="471870"/>
                  <a:pt x="160" y="0"/>
                </a:cubicBezTo>
                <a:lnTo>
                  <a:pt x="5686706" y="434"/>
                </a:lnTo>
                <a:lnTo>
                  <a:pt x="3391347" y="1420240"/>
                </a:lnTo>
                <a:lnTo>
                  <a:pt x="2531" y="1419914"/>
                </a:lnTo>
                <a:close/>
              </a:path>
            </a:pathLst>
          </a:cu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764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_Prefer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arallelogram 5"/>
          <p:cNvSpPr/>
          <p:nvPr userDrawn="1"/>
        </p:nvSpPr>
        <p:spPr>
          <a:xfrm>
            <a:off x="7172398" y="2513176"/>
            <a:ext cx="4375431" cy="2388434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0668" h="1079584">
                <a:moveTo>
                  <a:pt x="0" y="1079584"/>
                </a:moveTo>
                <a:lnTo>
                  <a:pt x="1481144" y="3871"/>
                </a:lnTo>
                <a:lnTo>
                  <a:pt x="5070668" y="0"/>
                </a:lnTo>
                <a:lnTo>
                  <a:pt x="3579812" y="1078834"/>
                </a:lnTo>
                <a:lnTo>
                  <a:pt x="0" y="1079584"/>
                </a:lnTo>
                <a:close/>
              </a:path>
            </a:pathLst>
          </a:cu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Ins="914400" rtlCol="0" anchor="ctr"/>
          <a:lstStyle/>
          <a:p>
            <a:pPr lvl="0" algn="ctr"/>
            <a:endParaRPr lang="en-US"/>
          </a:p>
        </p:txBody>
      </p:sp>
      <p:sp>
        <p:nvSpPr>
          <p:cNvPr id="5" name="Parallelogram 5"/>
          <p:cNvSpPr/>
          <p:nvPr userDrawn="1"/>
        </p:nvSpPr>
        <p:spPr>
          <a:xfrm>
            <a:off x="3957613" y="2513176"/>
            <a:ext cx="4375431" cy="2388434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0668" h="1079584">
                <a:moveTo>
                  <a:pt x="0" y="1079584"/>
                </a:moveTo>
                <a:lnTo>
                  <a:pt x="1481144" y="3871"/>
                </a:lnTo>
                <a:lnTo>
                  <a:pt x="5070668" y="0"/>
                </a:lnTo>
                <a:lnTo>
                  <a:pt x="3579812" y="1078834"/>
                </a:lnTo>
                <a:lnTo>
                  <a:pt x="0" y="1079584"/>
                </a:lnTo>
                <a:close/>
              </a:path>
            </a:pathLst>
          </a:custGeom>
          <a:solidFill>
            <a:srgbClr val="6CC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Ins="914400"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6" name="Parallelogram 5"/>
          <p:cNvSpPr/>
          <p:nvPr userDrawn="1"/>
        </p:nvSpPr>
        <p:spPr>
          <a:xfrm>
            <a:off x="742828" y="2513176"/>
            <a:ext cx="4375431" cy="2388434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0668" h="1079584">
                <a:moveTo>
                  <a:pt x="0" y="1079584"/>
                </a:moveTo>
                <a:lnTo>
                  <a:pt x="1481144" y="3871"/>
                </a:lnTo>
                <a:lnTo>
                  <a:pt x="5070668" y="0"/>
                </a:lnTo>
                <a:lnTo>
                  <a:pt x="3579812" y="1078834"/>
                </a:lnTo>
                <a:lnTo>
                  <a:pt x="0" y="1079584"/>
                </a:lnTo>
                <a:close/>
              </a:path>
            </a:pathLst>
          </a:custGeom>
          <a:solidFill>
            <a:srgbClr val="236A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Ins="914400"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42827" y="2513176"/>
            <a:ext cx="4375431" cy="2388434"/>
          </a:xfrm>
        </p:spPr>
        <p:txBody>
          <a:bodyPr lIns="1097280" rIns="1097280"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l">
              <a:buNone/>
              <a:defRPr sz="2400"/>
            </a:lvl2pPr>
            <a:lvl3pPr marL="914400" indent="0" algn="l">
              <a:buNone/>
              <a:defRPr sz="2400"/>
            </a:lvl3pPr>
            <a:lvl4pPr marL="1371600" indent="0" algn="l">
              <a:buNone/>
              <a:defRPr sz="2400"/>
            </a:lvl4pPr>
            <a:lvl5pPr marL="1828800" indent="0" algn="l">
              <a:buNone/>
              <a:defRPr sz="2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957612" y="2513176"/>
            <a:ext cx="4375431" cy="2388434"/>
          </a:xfrm>
        </p:spPr>
        <p:txBody>
          <a:bodyPr lIns="1097280" rIns="1097280"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l">
              <a:buNone/>
              <a:defRPr sz="2400"/>
            </a:lvl2pPr>
            <a:lvl3pPr marL="914400" indent="0" algn="l">
              <a:buNone/>
              <a:defRPr sz="2400"/>
            </a:lvl3pPr>
            <a:lvl4pPr marL="1371600" indent="0" algn="l">
              <a:buNone/>
              <a:defRPr sz="2400"/>
            </a:lvl4pPr>
            <a:lvl5pPr marL="1828800" indent="0" algn="l">
              <a:buNone/>
              <a:defRPr sz="2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7172398" y="2513176"/>
            <a:ext cx="4375431" cy="2388434"/>
          </a:xfrm>
        </p:spPr>
        <p:txBody>
          <a:bodyPr lIns="1097280" rIns="1097280" anchor="ctr">
            <a:noAutofit/>
          </a:bodyPr>
          <a:lstStyle>
            <a:lvl1pPr marL="0" indent="0" algn="ctr">
              <a:buNone/>
              <a:tabLst>
                <a:tab pos="1489075" algn="l"/>
              </a:tabLst>
              <a:defRPr sz="2400">
                <a:solidFill>
                  <a:schemeClr val="bg1"/>
                </a:solidFill>
              </a:defRPr>
            </a:lvl1pPr>
            <a:lvl2pPr marL="457200" indent="0" algn="l">
              <a:buNone/>
              <a:defRPr sz="2400"/>
            </a:lvl2pPr>
            <a:lvl3pPr marL="914400" indent="0" algn="l">
              <a:buNone/>
              <a:defRPr sz="2400"/>
            </a:lvl3pPr>
            <a:lvl4pPr marL="1371600" indent="0" algn="l">
              <a:buNone/>
              <a:defRPr sz="2400"/>
            </a:lvl4pPr>
            <a:lvl5pPr marL="1828800" indent="0" algn="l">
              <a:buNone/>
              <a:defRPr sz="2400"/>
            </a:lvl5pPr>
          </a:lstStyle>
          <a:p>
            <a:pPr lvl="0"/>
            <a:r>
              <a:rPr lang="en-US"/>
              <a:t>Edit Master </a:t>
            </a:r>
          </a:p>
          <a:p>
            <a:pPr lvl="0"/>
            <a:r>
              <a:rPr lang="en-US"/>
              <a:t>text styles</a:t>
            </a:r>
          </a:p>
        </p:txBody>
      </p:sp>
    </p:spTree>
    <p:extLst>
      <p:ext uri="{BB962C8B-B14F-4D97-AF65-F5344CB8AC3E}">
        <p14:creationId xmlns:p14="http://schemas.microsoft.com/office/powerpoint/2010/main" val="13724272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line_SubHea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38200" y="1933576"/>
            <a:ext cx="10515600" cy="3941786"/>
          </a:xfrm>
        </p:spPr>
        <p:txBody>
          <a:bodyPr anchor="ctr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838200" y="1276350"/>
            <a:ext cx="10515600" cy="32385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575757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600">
                <a:solidFill>
                  <a:srgbClr val="444444"/>
                </a:solidFill>
              </a:defRPr>
            </a:lvl2pPr>
            <a:lvl3pPr marL="914400" indent="0">
              <a:buNone/>
              <a:defRPr sz="1600">
                <a:solidFill>
                  <a:srgbClr val="444444"/>
                </a:solidFill>
              </a:defRPr>
            </a:lvl3pPr>
            <a:lvl4pPr marL="1371600" indent="0">
              <a:buNone/>
              <a:defRPr sz="1600">
                <a:solidFill>
                  <a:srgbClr val="444444"/>
                </a:solidFill>
              </a:defRPr>
            </a:lvl4pPr>
            <a:lvl5pPr marL="1828800" indent="0">
              <a:buNone/>
              <a:defRPr sz="1600">
                <a:solidFill>
                  <a:srgbClr val="444444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234613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200" y="1305232"/>
            <a:ext cx="10515600" cy="4638368"/>
          </a:xfrm>
        </p:spPr>
        <p:txBody>
          <a:bodyPr anchor="ctr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932487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_Image_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38200" y="1392071"/>
            <a:ext cx="10515600" cy="457200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409784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eadlin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sz="quarter" idx="11"/>
          </p:nvPr>
        </p:nvSpPr>
        <p:spPr>
          <a:xfrm>
            <a:off x="838200" y="1400636"/>
            <a:ext cx="10515600" cy="4562642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9851920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line_SubHead_Para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38200" y="1933576"/>
            <a:ext cx="10515600" cy="3941786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838200" y="1276350"/>
            <a:ext cx="10515600" cy="32385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575757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600">
                <a:solidFill>
                  <a:srgbClr val="444444"/>
                </a:solidFill>
              </a:defRPr>
            </a:lvl2pPr>
            <a:lvl3pPr marL="914400" indent="0">
              <a:buNone/>
              <a:defRPr sz="1600">
                <a:solidFill>
                  <a:srgbClr val="444444"/>
                </a:solidFill>
              </a:defRPr>
            </a:lvl3pPr>
            <a:lvl4pPr marL="1371600" indent="0">
              <a:buNone/>
              <a:defRPr sz="1600">
                <a:solidFill>
                  <a:srgbClr val="444444"/>
                </a:solidFill>
              </a:defRPr>
            </a:lvl4pPr>
            <a:lvl5pPr marL="1828800" indent="0">
              <a:buNone/>
              <a:defRPr sz="1600">
                <a:solidFill>
                  <a:srgbClr val="444444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826050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line_Para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38200" y="1378424"/>
            <a:ext cx="10515600" cy="4496938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077701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line_SubHead_Bullets_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38200" y="1933576"/>
            <a:ext cx="10515600" cy="3941786"/>
          </a:xfrm>
        </p:spPr>
        <p:txBody>
          <a:bodyPr anchor="ctr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838200" y="1276350"/>
            <a:ext cx="10515600" cy="32385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575757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600">
                <a:solidFill>
                  <a:srgbClr val="444444"/>
                </a:solidFill>
              </a:defRPr>
            </a:lvl2pPr>
            <a:lvl3pPr marL="914400" indent="0">
              <a:buNone/>
              <a:defRPr sz="1600">
                <a:solidFill>
                  <a:srgbClr val="444444"/>
                </a:solidFill>
              </a:defRPr>
            </a:lvl3pPr>
            <a:lvl4pPr marL="1371600" indent="0">
              <a:buNone/>
              <a:defRPr sz="1600">
                <a:solidFill>
                  <a:srgbClr val="444444"/>
                </a:solidFill>
              </a:defRPr>
            </a:lvl4pPr>
            <a:lvl5pPr marL="1828800" indent="0">
              <a:buNone/>
              <a:defRPr sz="1600">
                <a:solidFill>
                  <a:srgbClr val="444444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536786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line_Bullets_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38200" y="1378424"/>
            <a:ext cx="10515600" cy="4496938"/>
          </a:xfrm>
        </p:spPr>
        <p:txBody>
          <a:bodyPr anchor="ctr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193466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_SubHead_2co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838200" y="1276350"/>
            <a:ext cx="10515600" cy="32385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575757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600">
                <a:solidFill>
                  <a:srgbClr val="444444"/>
                </a:solidFill>
              </a:defRPr>
            </a:lvl2pPr>
            <a:lvl3pPr marL="914400" indent="0">
              <a:buNone/>
              <a:defRPr sz="1600">
                <a:solidFill>
                  <a:srgbClr val="444444"/>
                </a:solidFill>
              </a:defRPr>
            </a:lvl3pPr>
            <a:lvl4pPr marL="1371600" indent="0">
              <a:buNone/>
              <a:defRPr sz="1600">
                <a:solidFill>
                  <a:srgbClr val="444444"/>
                </a:solidFill>
              </a:defRPr>
            </a:lvl4pPr>
            <a:lvl5pPr marL="1828800" indent="0">
              <a:buNone/>
              <a:defRPr sz="1600">
                <a:solidFill>
                  <a:srgbClr val="444444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>
          <a:xfrm>
            <a:off x="1104014" y="1933576"/>
            <a:ext cx="4572000" cy="4243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idx="10"/>
          </p:nvPr>
        </p:nvSpPr>
        <p:spPr>
          <a:xfrm>
            <a:off x="6514214" y="1933576"/>
            <a:ext cx="4572000" cy="4243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679013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_2co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>
          <a:xfrm>
            <a:off x="1104014" y="1756610"/>
            <a:ext cx="4572000" cy="4259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idx="10"/>
          </p:nvPr>
        </p:nvSpPr>
        <p:spPr>
          <a:xfrm>
            <a:off x="6514214" y="1756610"/>
            <a:ext cx="4572000" cy="4259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2908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_Second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226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rallelogram 5"/>
          <p:cNvSpPr/>
          <p:nvPr/>
        </p:nvSpPr>
        <p:spPr>
          <a:xfrm>
            <a:off x="-16939" y="1513148"/>
            <a:ext cx="4907619" cy="578403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  <a:gd name="connsiteX0" fmla="*/ 2531 w 5108058"/>
              <a:gd name="connsiteY0" fmla="*/ 1419914 h 1420240"/>
              <a:gd name="connsiteX1" fmla="*/ 160 w 5108058"/>
              <a:gd name="connsiteY1" fmla="*/ 0 h 1420240"/>
              <a:gd name="connsiteX2" fmla="*/ 5108058 w 5108058"/>
              <a:gd name="connsiteY2" fmla="*/ 434 h 1420240"/>
              <a:gd name="connsiteX3" fmla="*/ 3391347 w 5108058"/>
              <a:gd name="connsiteY3" fmla="*/ 1420240 h 1420240"/>
              <a:gd name="connsiteX4" fmla="*/ 2531 w 5108058"/>
              <a:gd name="connsiteY4" fmla="*/ 1419914 h 1420240"/>
              <a:gd name="connsiteX0" fmla="*/ 2531 w 5108058"/>
              <a:gd name="connsiteY0" fmla="*/ 1419914 h 1419914"/>
              <a:gd name="connsiteX1" fmla="*/ 160 w 5108058"/>
              <a:gd name="connsiteY1" fmla="*/ 0 h 1419914"/>
              <a:gd name="connsiteX2" fmla="*/ 5108058 w 5108058"/>
              <a:gd name="connsiteY2" fmla="*/ 434 h 1419914"/>
              <a:gd name="connsiteX3" fmla="*/ 4451042 w 5108058"/>
              <a:gd name="connsiteY3" fmla="*/ 297224 h 1419914"/>
              <a:gd name="connsiteX4" fmla="*/ 2531 w 5108058"/>
              <a:gd name="connsiteY4" fmla="*/ 1419914 h 1419914"/>
              <a:gd name="connsiteX0" fmla="*/ 2531 w 5108058"/>
              <a:gd name="connsiteY0" fmla="*/ 1419914 h 1419914"/>
              <a:gd name="connsiteX1" fmla="*/ 160 w 5108058"/>
              <a:gd name="connsiteY1" fmla="*/ 0 h 1419914"/>
              <a:gd name="connsiteX2" fmla="*/ 5108058 w 5108058"/>
              <a:gd name="connsiteY2" fmla="*/ 434 h 1419914"/>
              <a:gd name="connsiteX3" fmla="*/ 4681108 w 5108058"/>
              <a:gd name="connsiteY3" fmla="*/ 261875 h 1419914"/>
              <a:gd name="connsiteX4" fmla="*/ 2531 w 5108058"/>
              <a:gd name="connsiteY4" fmla="*/ 1419914 h 1419914"/>
              <a:gd name="connsiteX0" fmla="*/ 16358 w 5107942"/>
              <a:gd name="connsiteY0" fmla="*/ 272426 h 272426"/>
              <a:gd name="connsiteX1" fmla="*/ 44 w 5107942"/>
              <a:gd name="connsiteY1" fmla="*/ 0 h 272426"/>
              <a:gd name="connsiteX2" fmla="*/ 5107942 w 5107942"/>
              <a:gd name="connsiteY2" fmla="*/ 434 h 272426"/>
              <a:gd name="connsiteX3" fmla="*/ 4680992 w 5107942"/>
              <a:gd name="connsiteY3" fmla="*/ 261875 h 272426"/>
              <a:gd name="connsiteX4" fmla="*/ 16358 w 5107942"/>
              <a:gd name="connsiteY4" fmla="*/ 272426 h 272426"/>
              <a:gd name="connsiteX0" fmla="*/ 0 w 5119471"/>
              <a:gd name="connsiteY0" fmla="*/ 261549 h 261875"/>
              <a:gd name="connsiteX1" fmla="*/ 11573 w 5119471"/>
              <a:gd name="connsiteY1" fmla="*/ 0 h 261875"/>
              <a:gd name="connsiteX2" fmla="*/ 5119471 w 5119471"/>
              <a:gd name="connsiteY2" fmla="*/ 434 h 261875"/>
              <a:gd name="connsiteX3" fmla="*/ 4692521 w 5119471"/>
              <a:gd name="connsiteY3" fmla="*/ 261875 h 261875"/>
              <a:gd name="connsiteX4" fmla="*/ 0 w 5119471"/>
              <a:gd name="connsiteY4" fmla="*/ 261549 h 261875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549 h 308766"/>
              <a:gd name="connsiteX1" fmla="*/ 4601 w 5112499"/>
              <a:gd name="connsiteY1" fmla="*/ 0 h 308766"/>
              <a:gd name="connsiteX2" fmla="*/ 5112499 w 5112499"/>
              <a:gd name="connsiteY2" fmla="*/ 434 h 308766"/>
              <a:gd name="connsiteX3" fmla="*/ 4685549 w 5112499"/>
              <a:gd name="connsiteY3" fmla="*/ 261875 h 308766"/>
              <a:gd name="connsiteX4" fmla="*/ 0 w 5112499"/>
              <a:gd name="connsiteY4" fmla="*/ 261549 h 308766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115 h 261441"/>
              <a:gd name="connsiteX1" fmla="*/ 26678 w 5112499"/>
              <a:gd name="connsiteY1" fmla="*/ 1719 h 261441"/>
              <a:gd name="connsiteX2" fmla="*/ 5112499 w 5112499"/>
              <a:gd name="connsiteY2" fmla="*/ 0 h 261441"/>
              <a:gd name="connsiteX3" fmla="*/ 4685549 w 5112499"/>
              <a:gd name="connsiteY3" fmla="*/ 261441 h 261441"/>
              <a:gd name="connsiteX4" fmla="*/ 0 w 5112499"/>
              <a:gd name="connsiteY4" fmla="*/ 261115 h 261441"/>
              <a:gd name="connsiteX0" fmla="*/ 0 w 5112499"/>
              <a:gd name="connsiteY0" fmla="*/ 261115 h 261441"/>
              <a:gd name="connsiteX1" fmla="*/ 4601 w 5112499"/>
              <a:gd name="connsiteY1" fmla="*/ 3871 h 261441"/>
              <a:gd name="connsiteX2" fmla="*/ 5112499 w 5112499"/>
              <a:gd name="connsiteY2" fmla="*/ 0 h 261441"/>
              <a:gd name="connsiteX3" fmla="*/ 4685549 w 5112499"/>
              <a:gd name="connsiteY3" fmla="*/ 261441 h 261441"/>
              <a:gd name="connsiteX4" fmla="*/ 0 w 5112499"/>
              <a:gd name="connsiteY4" fmla="*/ 261115 h 261441"/>
              <a:gd name="connsiteX0" fmla="*/ 0 w 5118018"/>
              <a:gd name="connsiteY0" fmla="*/ 280489 h 280493"/>
              <a:gd name="connsiteX1" fmla="*/ 10120 w 5118018"/>
              <a:gd name="connsiteY1" fmla="*/ 3871 h 280493"/>
              <a:gd name="connsiteX2" fmla="*/ 5118018 w 5118018"/>
              <a:gd name="connsiteY2" fmla="*/ 0 h 280493"/>
              <a:gd name="connsiteX3" fmla="*/ 4691068 w 5118018"/>
              <a:gd name="connsiteY3" fmla="*/ 261441 h 280493"/>
              <a:gd name="connsiteX4" fmla="*/ 0 w 5118018"/>
              <a:gd name="connsiteY4" fmla="*/ 280489 h 280493"/>
              <a:gd name="connsiteX0" fmla="*/ 0 w 5118018"/>
              <a:gd name="connsiteY0" fmla="*/ 280489 h 280493"/>
              <a:gd name="connsiteX1" fmla="*/ 10120 w 5118018"/>
              <a:gd name="connsiteY1" fmla="*/ 3871 h 280493"/>
              <a:gd name="connsiteX2" fmla="*/ 5118018 w 5118018"/>
              <a:gd name="connsiteY2" fmla="*/ 0 h 280493"/>
              <a:gd name="connsiteX3" fmla="*/ 4691068 w 5118018"/>
              <a:gd name="connsiteY3" fmla="*/ 261441 h 280493"/>
              <a:gd name="connsiteX4" fmla="*/ 0 w 5118018"/>
              <a:gd name="connsiteY4" fmla="*/ 280489 h 280493"/>
              <a:gd name="connsiteX0" fmla="*/ 0 w 5134575"/>
              <a:gd name="connsiteY0" fmla="*/ 271878 h 271882"/>
              <a:gd name="connsiteX1" fmla="*/ 26677 w 5134575"/>
              <a:gd name="connsiteY1" fmla="*/ 3871 h 271882"/>
              <a:gd name="connsiteX2" fmla="*/ 5134575 w 5134575"/>
              <a:gd name="connsiteY2" fmla="*/ 0 h 271882"/>
              <a:gd name="connsiteX3" fmla="*/ 4707625 w 5134575"/>
              <a:gd name="connsiteY3" fmla="*/ 261441 h 271882"/>
              <a:gd name="connsiteX4" fmla="*/ 0 w 5134575"/>
              <a:gd name="connsiteY4" fmla="*/ 271878 h 271882"/>
              <a:gd name="connsiteX0" fmla="*/ 0 w 5129056"/>
              <a:gd name="connsiteY0" fmla="*/ 269725 h 269729"/>
              <a:gd name="connsiteX1" fmla="*/ 21158 w 5129056"/>
              <a:gd name="connsiteY1" fmla="*/ 3871 h 269729"/>
              <a:gd name="connsiteX2" fmla="*/ 5129056 w 5129056"/>
              <a:gd name="connsiteY2" fmla="*/ 0 h 269729"/>
              <a:gd name="connsiteX3" fmla="*/ 4702106 w 5129056"/>
              <a:gd name="connsiteY3" fmla="*/ 261441 h 269729"/>
              <a:gd name="connsiteX4" fmla="*/ 0 w 5129056"/>
              <a:gd name="connsiteY4" fmla="*/ 269725 h 269729"/>
              <a:gd name="connsiteX0" fmla="*/ 0 w 5123536"/>
              <a:gd name="connsiteY0" fmla="*/ 263267 h 263271"/>
              <a:gd name="connsiteX1" fmla="*/ 15638 w 5123536"/>
              <a:gd name="connsiteY1" fmla="*/ 3871 h 263271"/>
              <a:gd name="connsiteX2" fmla="*/ 5123536 w 5123536"/>
              <a:gd name="connsiteY2" fmla="*/ 0 h 263271"/>
              <a:gd name="connsiteX3" fmla="*/ 4696586 w 5123536"/>
              <a:gd name="connsiteY3" fmla="*/ 261441 h 263271"/>
              <a:gd name="connsiteX4" fmla="*/ 0 w 5123536"/>
              <a:gd name="connsiteY4" fmla="*/ 263267 h 263271"/>
              <a:gd name="connsiteX0" fmla="*/ 0 w 5123536"/>
              <a:gd name="connsiteY0" fmla="*/ 263267 h 263271"/>
              <a:gd name="connsiteX1" fmla="*/ 21158 w 5123536"/>
              <a:gd name="connsiteY1" fmla="*/ 3871 h 263271"/>
              <a:gd name="connsiteX2" fmla="*/ 5123536 w 5123536"/>
              <a:gd name="connsiteY2" fmla="*/ 0 h 263271"/>
              <a:gd name="connsiteX3" fmla="*/ 4696586 w 5123536"/>
              <a:gd name="connsiteY3" fmla="*/ 261441 h 263271"/>
              <a:gd name="connsiteX4" fmla="*/ 0 w 5123536"/>
              <a:gd name="connsiteY4" fmla="*/ 263267 h 263271"/>
              <a:gd name="connsiteX0" fmla="*/ 563883 w 5687419"/>
              <a:gd name="connsiteY0" fmla="*/ 263267 h 263271"/>
              <a:gd name="connsiteX1" fmla="*/ 0 w 5687419"/>
              <a:gd name="connsiteY1" fmla="*/ 3871 h 263271"/>
              <a:gd name="connsiteX2" fmla="*/ 5687419 w 5687419"/>
              <a:gd name="connsiteY2" fmla="*/ 0 h 263271"/>
              <a:gd name="connsiteX3" fmla="*/ 5260469 w 5687419"/>
              <a:gd name="connsiteY3" fmla="*/ 261441 h 263271"/>
              <a:gd name="connsiteX4" fmla="*/ 563883 w 5687419"/>
              <a:gd name="connsiteY4" fmla="*/ 263267 h 263271"/>
              <a:gd name="connsiteX0" fmla="*/ 920 w 5687419"/>
              <a:gd name="connsiteY0" fmla="*/ 256809 h 261441"/>
              <a:gd name="connsiteX1" fmla="*/ 0 w 5687419"/>
              <a:gd name="connsiteY1" fmla="*/ 3871 h 261441"/>
              <a:gd name="connsiteX2" fmla="*/ 5687419 w 5687419"/>
              <a:gd name="connsiteY2" fmla="*/ 0 h 261441"/>
              <a:gd name="connsiteX3" fmla="*/ 5260469 w 5687419"/>
              <a:gd name="connsiteY3" fmla="*/ 261441 h 261441"/>
              <a:gd name="connsiteX4" fmla="*/ 920 w 5687419"/>
              <a:gd name="connsiteY4" fmla="*/ 256809 h 261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7419" h="261441">
                <a:moveTo>
                  <a:pt x="920" y="256809"/>
                </a:moveTo>
                <a:cubicBezTo>
                  <a:pt x="4875" y="258074"/>
                  <a:pt x="5922" y="10764"/>
                  <a:pt x="0" y="3871"/>
                </a:cubicBezTo>
                <a:lnTo>
                  <a:pt x="5687419" y="0"/>
                </a:lnTo>
                <a:lnTo>
                  <a:pt x="5260469" y="261441"/>
                </a:lnTo>
                <a:lnTo>
                  <a:pt x="920" y="25680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5"/>
          <p:cNvSpPr/>
          <p:nvPr/>
        </p:nvSpPr>
        <p:spPr>
          <a:xfrm>
            <a:off x="-5563" y="2416422"/>
            <a:ext cx="4334041" cy="582310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  <a:gd name="connsiteX0" fmla="*/ 2531 w 5108058"/>
              <a:gd name="connsiteY0" fmla="*/ 1419914 h 1420240"/>
              <a:gd name="connsiteX1" fmla="*/ 160 w 5108058"/>
              <a:gd name="connsiteY1" fmla="*/ 0 h 1420240"/>
              <a:gd name="connsiteX2" fmla="*/ 5108058 w 5108058"/>
              <a:gd name="connsiteY2" fmla="*/ 434 h 1420240"/>
              <a:gd name="connsiteX3" fmla="*/ 3391347 w 5108058"/>
              <a:gd name="connsiteY3" fmla="*/ 1420240 h 1420240"/>
              <a:gd name="connsiteX4" fmla="*/ 2531 w 5108058"/>
              <a:gd name="connsiteY4" fmla="*/ 1419914 h 1420240"/>
              <a:gd name="connsiteX0" fmla="*/ 2531 w 5108058"/>
              <a:gd name="connsiteY0" fmla="*/ 1419914 h 1419914"/>
              <a:gd name="connsiteX1" fmla="*/ 160 w 5108058"/>
              <a:gd name="connsiteY1" fmla="*/ 0 h 1419914"/>
              <a:gd name="connsiteX2" fmla="*/ 5108058 w 5108058"/>
              <a:gd name="connsiteY2" fmla="*/ 434 h 1419914"/>
              <a:gd name="connsiteX3" fmla="*/ 4451042 w 5108058"/>
              <a:gd name="connsiteY3" fmla="*/ 297224 h 1419914"/>
              <a:gd name="connsiteX4" fmla="*/ 2531 w 5108058"/>
              <a:gd name="connsiteY4" fmla="*/ 1419914 h 1419914"/>
              <a:gd name="connsiteX0" fmla="*/ 2531 w 5108058"/>
              <a:gd name="connsiteY0" fmla="*/ 1419914 h 1419914"/>
              <a:gd name="connsiteX1" fmla="*/ 160 w 5108058"/>
              <a:gd name="connsiteY1" fmla="*/ 0 h 1419914"/>
              <a:gd name="connsiteX2" fmla="*/ 5108058 w 5108058"/>
              <a:gd name="connsiteY2" fmla="*/ 434 h 1419914"/>
              <a:gd name="connsiteX3" fmla="*/ 4681108 w 5108058"/>
              <a:gd name="connsiteY3" fmla="*/ 261875 h 1419914"/>
              <a:gd name="connsiteX4" fmla="*/ 2531 w 5108058"/>
              <a:gd name="connsiteY4" fmla="*/ 1419914 h 1419914"/>
              <a:gd name="connsiteX0" fmla="*/ 16358 w 5107942"/>
              <a:gd name="connsiteY0" fmla="*/ 272426 h 272426"/>
              <a:gd name="connsiteX1" fmla="*/ 44 w 5107942"/>
              <a:gd name="connsiteY1" fmla="*/ 0 h 272426"/>
              <a:gd name="connsiteX2" fmla="*/ 5107942 w 5107942"/>
              <a:gd name="connsiteY2" fmla="*/ 434 h 272426"/>
              <a:gd name="connsiteX3" fmla="*/ 4680992 w 5107942"/>
              <a:gd name="connsiteY3" fmla="*/ 261875 h 272426"/>
              <a:gd name="connsiteX4" fmla="*/ 16358 w 5107942"/>
              <a:gd name="connsiteY4" fmla="*/ 272426 h 272426"/>
              <a:gd name="connsiteX0" fmla="*/ 0 w 5119471"/>
              <a:gd name="connsiteY0" fmla="*/ 261549 h 261875"/>
              <a:gd name="connsiteX1" fmla="*/ 11573 w 5119471"/>
              <a:gd name="connsiteY1" fmla="*/ 0 h 261875"/>
              <a:gd name="connsiteX2" fmla="*/ 5119471 w 5119471"/>
              <a:gd name="connsiteY2" fmla="*/ 434 h 261875"/>
              <a:gd name="connsiteX3" fmla="*/ 4692521 w 5119471"/>
              <a:gd name="connsiteY3" fmla="*/ 261875 h 261875"/>
              <a:gd name="connsiteX4" fmla="*/ 0 w 5119471"/>
              <a:gd name="connsiteY4" fmla="*/ 261549 h 261875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549 h 308766"/>
              <a:gd name="connsiteX1" fmla="*/ 4601 w 5112499"/>
              <a:gd name="connsiteY1" fmla="*/ 0 h 308766"/>
              <a:gd name="connsiteX2" fmla="*/ 5112499 w 5112499"/>
              <a:gd name="connsiteY2" fmla="*/ 434 h 308766"/>
              <a:gd name="connsiteX3" fmla="*/ 4685549 w 5112499"/>
              <a:gd name="connsiteY3" fmla="*/ 261875 h 308766"/>
              <a:gd name="connsiteX4" fmla="*/ 0 w 5112499"/>
              <a:gd name="connsiteY4" fmla="*/ 261549 h 308766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115 h 261441"/>
              <a:gd name="connsiteX1" fmla="*/ 26678 w 5112499"/>
              <a:gd name="connsiteY1" fmla="*/ 1719 h 261441"/>
              <a:gd name="connsiteX2" fmla="*/ 5112499 w 5112499"/>
              <a:gd name="connsiteY2" fmla="*/ 0 h 261441"/>
              <a:gd name="connsiteX3" fmla="*/ 4685549 w 5112499"/>
              <a:gd name="connsiteY3" fmla="*/ 261441 h 261441"/>
              <a:gd name="connsiteX4" fmla="*/ 0 w 5112499"/>
              <a:gd name="connsiteY4" fmla="*/ 261115 h 261441"/>
              <a:gd name="connsiteX0" fmla="*/ 0 w 5112499"/>
              <a:gd name="connsiteY0" fmla="*/ 261115 h 261441"/>
              <a:gd name="connsiteX1" fmla="*/ 4601 w 5112499"/>
              <a:gd name="connsiteY1" fmla="*/ 3871 h 261441"/>
              <a:gd name="connsiteX2" fmla="*/ 5112499 w 5112499"/>
              <a:gd name="connsiteY2" fmla="*/ 0 h 261441"/>
              <a:gd name="connsiteX3" fmla="*/ 4685549 w 5112499"/>
              <a:gd name="connsiteY3" fmla="*/ 261441 h 261441"/>
              <a:gd name="connsiteX4" fmla="*/ 0 w 5112499"/>
              <a:gd name="connsiteY4" fmla="*/ 261115 h 261441"/>
              <a:gd name="connsiteX0" fmla="*/ 0 w 5118018"/>
              <a:gd name="connsiteY0" fmla="*/ 280489 h 280493"/>
              <a:gd name="connsiteX1" fmla="*/ 10120 w 5118018"/>
              <a:gd name="connsiteY1" fmla="*/ 3871 h 280493"/>
              <a:gd name="connsiteX2" fmla="*/ 5118018 w 5118018"/>
              <a:gd name="connsiteY2" fmla="*/ 0 h 280493"/>
              <a:gd name="connsiteX3" fmla="*/ 4691068 w 5118018"/>
              <a:gd name="connsiteY3" fmla="*/ 261441 h 280493"/>
              <a:gd name="connsiteX4" fmla="*/ 0 w 5118018"/>
              <a:gd name="connsiteY4" fmla="*/ 280489 h 280493"/>
              <a:gd name="connsiteX0" fmla="*/ 0 w 5118018"/>
              <a:gd name="connsiteY0" fmla="*/ 280489 h 280493"/>
              <a:gd name="connsiteX1" fmla="*/ 10120 w 5118018"/>
              <a:gd name="connsiteY1" fmla="*/ 3871 h 280493"/>
              <a:gd name="connsiteX2" fmla="*/ 5118018 w 5118018"/>
              <a:gd name="connsiteY2" fmla="*/ 0 h 280493"/>
              <a:gd name="connsiteX3" fmla="*/ 4691068 w 5118018"/>
              <a:gd name="connsiteY3" fmla="*/ 261441 h 280493"/>
              <a:gd name="connsiteX4" fmla="*/ 0 w 5118018"/>
              <a:gd name="connsiteY4" fmla="*/ 280489 h 280493"/>
              <a:gd name="connsiteX0" fmla="*/ 0 w 5134575"/>
              <a:gd name="connsiteY0" fmla="*/ 271878 h 271882"/>
              <a:gd name="connsiteX1" fmla="*/ 26677 w 5134575"/>
              <a:gd name="connsiteY1" fmla="*/ 3871 h 271882"/>
              <a:gd name="connsiteX2" fmla="*/ 5134575 w 5134575"/>
              <a:gd name="connsiteY2" fmla="*/ 0 h 271882"/>
              <a:gd name="connsiteX3" fmla="*/ 4707625 w 5134575"/>
              <a:gd name="connsiteY3" fmla="*/ 261441 h 271882"/>
              <a:gd name="connsiteX4" fmla="*/ 0 w 5134575"/>
              <a:gd name="connsiteY4" fmla="*/ 271878 h 271882"/>
              <a:gd name="connsiteX0" fmla="*/ 0 w 5129056"/>
              <a:gd name="connsiteY0" fmla="*/ 269725 h 269729"/>
              <a:gd name="connsiteX1" fmla="*/ 21158 w 5129056"/>
              <a:gd name="connsiteY1" fmla="*/ 3871 h 269729"/>
              <a:gd name="connsiteX2" fmla="*/ 5129056 w 5129056"/>
              <a:gd name="connsiteY2" fmla="*/ 0 h 269729"/>
              <a:gd name="connsiteX3" fmla="*/ 4702106 w 5129056"/>
              <a:gd name="connsiteY3" fmla="*/ 261441 h 269729"/>
              <a:gd name="connsiteX4" fmla="*/ 0 w 5129056"/>
              <a:gd name="connsiteY4" fmla="*/ 269725 h 269729"/>
              <a:gd name="connsiteX0" fmla="*/ 0 w 5123536"/>
              <a:gd name="connsiteY0" fmla="*/ 263267 h 263271"/>
              <a:gd name="connsiteX1" fmla="*/ 15638 w 5123536"/>
              <a:gd name="connsiteY1" fmla="*/ 3871 h 263271"/>
              <a:gd name="connsiteX2" fmla="*/ 5123536 w 5123536"/>
              <a:gd name="connsiteY2" fmla="*/ 0 h 263271"/>
              <a:gd name="connsiteX3" fmla="*/ 4696586 w 5123536"/>
              <a:gd name="connsiteY3" fmla="*/ 261441 h 263271"/>
              <a:gd name="connsiteX4" fmla="*/ 0 w 5123536"/>
              <a:gd name="connsiteY4" fmla="*/ 263267 h 263271"/>
              <a:gd name="connsiteX0" fmla="*/ 0 w 5123536"/>
              <a:gd name="connsiteY0" fmla="*/ 263267 h 263271"/>
              <a:gd name="connsiteX1" fmla="*/ 21158 w 5123536"/>
              <a:gd name="connsiteY1" fmla="*/ 3871 h 263271"/>
              <a:gd name="connsiteX2" fmla="*/ 5123536 w 5123536"/>
              <a:gd name="connsiteY2" fmla="*/ 0 h 263271"/>
              <a:gd name="connsiteX3" fmla="*/ 4696586 w 5123536"/>
              <a:gd name="connsiteY3" fmla="*/ 261441 h 263271"/>
              <a:gd name="connsiteX4" fmla="*/ 0 w 5123536"/>
              <a:gd name="connsiteY4" fmla="*/ 263267 h 263271"/>
              <a:gd name="connsiteX0" fmla="*/ 563883 w 5687419"/>
              <a:gd name="connsiteY0" fmla="*/ 263267 h 263271"/>
              <a:gd name="connsiteX1" fmla="*/ 0 w 5687419"/>
              <a:gd name="connsiteY1" fmla="*/ 3871 h 263271"/>
              <a:gd name="connsiteX2" fmla="*/ 5687419 w 5687419"/>
              <a:gd name="connsiteY2" fmla="*/ 0 h 263271"/>
              <a:gd name="connsiteX3" fmla="*/ 5260469 w 5687419"/>
              <a:gd name="connsiteY3" fmla="*/ 261441 h 263271"/>
              <a:gd name="connsiteX4" fmla="*/ 563883 w 5687419"/>
              <a:gd name="connsiteY4" fmla="*/ 263267 h 263271"/>
              <a:gd name="connsiteX0" fmla="*/ 920 w 5687419"/>
              <a:gd name="connsiteY0" fmla="*/ 256809 h 261441"/>
              <a:gd name="connsiteX1" fmla="*/ 0 w 5687419"/>
              <a:gd name="connsiteY1" fmla="*/ 3871 h 261441"/>
              <a:gd name="connsiteX2" fmla="*/ 5687419 w 5687419"/>
              <a:gd name="connsiteY2" fmla="*/ 0 h 261441"/>
              <a:gd name="connsiteX3" fmla="*/ 5260469 w 5687419"/>
              <a:gd name="connsiteY3" fmla="*/ 261441 h 261441"/>
              <a:gd name="connsiteX4" fmla="*/ 920 w 5687419"/>
              <a:gd name="connsiteY4" fmla="*/ 256809 h 261441"/>
              <a:gd name="connsiteX0" fmla="*/ 665637 w 5687419"/>
              <a:gd name="connsiteY0" fmla="*/ 260566 h 261441"/>
              <a:gd name="connsiteX1" fmla="*/ 0 w 5687419"/>
              <a:gd name="connsiteY1" fmla="*/ 3871 h 261441"/>
              <a:gd name="connsiteX2" fmla="*/ 5687419 w 5687419"/>
              <a:gd name="connsiteY2" fmla="*/ 0 h 261441"/>
              <a:gd name="connsiteX3" fmla="*/ 5260469 w 5687419"/>
              <a:gd name="connsiteY3" fmla="*/ 261441 h 261441"/>
              <a:gd name="connsiteX4" fmla="*/ 665637 w 5687419"/>
              <a:gd name="connsiteY4" fmla="*/ 260566 h 261441"/>
              <a:gd name="connsiteX0" fmla="*/ 670455 w 5692237"/>
              <a:gd name="connsiteY0" fmla="*/ 260566 h 261441"/>
              <a:gd name="connsiteX1" fmla="*/ 0 w 5692237"/>
              <a:gd name="connsiteY1" fmla="*/ 5750 h 261441"/>
              <a:gd name="connsiteX2" fmla="*/ 5692237 w 5692237"/>
              <a:gd name="connsiteY2" fmla="*/ 0 h 261441"/>
              <a:gd name="connsiteX3" fmla="*/ 5265287 w 5692237"/>
              <a:gd name="connsiteY3" fmla="*/ 261441 h 261441"/>
              <a:gd name="connsiteX4" fmla="*/ 670455 w 5692237"/>
              <a:gd name="connsiteY4" fmla="*/ 260566 h 261441"/>
              <a:gd name="connsiteX0" fmla="*/ 920 w 5022702"/>
              <a:gd name="connsiteY0" fmla="*/ 260566 h 261441"/>
              <a:gd name="connsiteX1" fmla="*/ 0 w 5022702"/>
              <a:gd name="connsiteY1" fmla="*/ 1992 h 261441"/>
              <a:gd name="connsiteX2" fmla="*/ 5022702 w 5022702"/>
              <a:gd name="connsiteY2" fmla="*/ 0 h 261441"/>
              <a:gd name="connsiteX3" fmla="*/ 4595752 w 5022702"/>
              <a:gd name="connsiteY3" fmla="*/ 261441 h 261441"/>
              <a:gd name="connsiteX4" fmla="*/ 920 w 5022702"/>
              <a:gd name="connsiteY4" fmla="*/ 260566 h 261441"/>
              <a:gd name="connsiteX0" fmla="*/ 920 w 5022702"/>
              <a:gd name="connsiteY0" fmla="*/ 262332 h 263207"/>
              <a:gd name="connsiteX1" fmla="*/ 0 w 5022702"/>
              <a:gd name="connsiteY1" fmla="*/ 0 h 263207"/>
              <a:gd name="connsiteX2" fmla="*/ 5022702 w 5022702"/>
              <a:gd name="connsiteY2" fmla="*/ 1766 h 263207"/>
              <a:gd name="connsiteX3" fmla="*/ 4595752 w 5022702"/>
              <a:gd name="connsiteY3" fmla="*/ 263207 h 263207"/>
              <a:gd name="connsiteX4" fmla="*/ 920 w 5022702"/>
              <a:gd name="connsiteY4" fmla="*/ 262332 h 263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2702" h="263207">
                <a:moveTo>
                  <a:pt x="920" y="262332"/>
                </a:moveTo>
                <a:cubicBezTo>
                  <a:pt x="4875" y="263597"/>
                  <a:pt x="5922" y="6893"/>
                  <a:pt x="0" y="0"/>
                </a:cubicBezTo>
                <a:lnTo>
                  <a:pt x="5022702" y="1766"/>
                </a:lnTo>
                <a:lnTo>
                  <a:pt x="4595752" y="263207"/>
                </a:lnTo>
                <a:lnTo>
                  <a:pt x="920" y="262332"/>
                </a:lnTo>
                <a:close/>
              </a:path>
            </a:pathLst>
          </a:custGeom>
          <a:solidFill>
            <a:srgbClr val="01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lelogram 5"/>
          <p:cNvSpPr/>
          <p:nvPr/>
        </p:nvSpPr>
        <p:spPr>
          <a:xfrm>
            <a:off x="-7816" y="3327407"/>
            <a:ext cx="3785204" cy="581266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  <a:gd name="connsiteX0" fmla="*/ 2531 w 5108058"/>
              <a:gd name="connsiteY0" fmla="*/ 1419914 h 1420240"/>
              <a:gd name="connsiteX1" fmla="*/ 160 w 5108058"/>
              <a:gd name="connsiteY1" fmla="*/ 0 h 1420240"/>
              <a:gd name="connsiteX2" fmla="*/ 5108058 w 5108058"/>
              <a:gd name="connsiteY2" fmla="*/ 434 h 1420240"/>
              <a:gd name="connsiteX3" fmla="*/ 3391347 w 5108058"/>
              <a:gd name="connsiteY3" fmla="*/ 1420240 h 1420240"/>
              <a:gd name="connsiteX4" fmla="*/ 2531 w 5108058"/>
              <a:gd name="connsiteY4" fmla="*/ 1419914 h 1420240"/>
              <a:gd name="connsiteX0" fmla="*/ 2531 w 5108058"/>
              <a:gd name="connsiteY0" fmla="*/ 1419914 h 1419914"/>
              <a:gd name="connsiteX1" fmla="*/ 160 w 5108058"/>
              <a:gd name="connsiteY1" fmla="*/ 0 h 1419914"/>
              <a:gd name="connsiteX2" fmla="*/ 5108058 w 5108058"/>
              <a:gd name="connsiteY2" fmla="*/ 434 h 1419914"/>
              <a:gd name="connsiteX3" fmla="*/ 4451042 w 5108058"/>
              <a:gd name="connsiteY3" fmla="*/ 297224 h 1419914"/>
              <a:gd name="connsiteX4" fmla="*/ 2531 w 5108058"/>
              <a:gd name="connsiteY4" fmla="*/ 1419914 h 1419914"/>
              <a:gd name="connsiteX0" fmla="*/ 2531 w 5108058"/>
              <a:gd name="connsiteY0" fmla="*/ 1419914 h 1419914"/>
              <a:gd name="connsiteX1" fmla="*/ 160 w 5108058"/>
              <a:gd name="connsiteY1" fmla="*/ 0 h 1419914"/>
              <a:gd name="connsiteX2" fmla="*/ 5108058 w 5108058"/>
              <a:gd name="connsiteY2" fmla="*/ 434 h 1419914"/>
              <a:gd name="connsiteX3" fmla="*/ 4681108 w 5108058"/>
              <a:gd name="connsiteY3" fmla="*/ 261875 h 1419914"/>
              <a:gd name="connsiteX4" fmla="*/ 2531 w 5108058"/>
              <a:gd name="connsiteY4" fmla="*/ 1419914 h 1419914"/>
              <a:gd name="connsiteX0" fmla="*/ 16358 w 5107942"/>
              <a:gd name="connsiteY0" fmla="*/ 272426 h 272426"/>
              <a:gd name="connsiteX1" fmla="*/ 44 w 5107942"/>
              <a:gd name="connsiteY1" fmla="*/ 0 h 272426"/>
              <a:gd name="connsiteX2" fmla="*/ 5107942 w 5107942"/>
              <a:gd name="connsiteY2" fmla="*/ 434 h 272426"/>
              <a:gd name="connsiteX3" fmla="*/ 4680992 w 5107942"/>
              <a:gd name="connsiteY3" fmla="*/ 261875 h 272426"/>
              <a:gd name="connsiteX4" fmla="*/ 16358 w 5107942"/>
              <a:gd name="connsiteY4" fmla="*/ 272426 h 272426"/>
              <a:gd name="connsiteX0" fmla="*/ 0 w 5119471"/>
              <a:gd name="connsiteY0" fmla="*/ 261549 h 261875"/>
              <a:gd name="connsiteX1" fmla="*/ 11573 w 5119471"/>
              <a:gd name="connsiteY1" fmla="*/ 0 h 261875"/>
              <a:gd name="connsiteX2" fmla="*/ 5119471 w 5119471"/>
              <a:gd name="connsiteY2" fmla="*/ 434 h 261875"/>
              <a:gd name="connsiteX3" fmla="*/ 4692521 w 5119471"/>
              <a:gd name="connsiteY3" fmla="*/ 261875 h 261875"/>
              <a:gd name="connsiteX4" fmla="*/ 0 w 5119471"/>
              <a:gd name="connsiteY4" fmla="*/ 261549 h 261875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549 h 308766"/>
              <a:gd name="connsiteX1" fmla="*/ 4601 w 5112499"/>
              <a:gd name="connsiteY1" fmla="*/ 0 h 308766"/>
              <a:gd name="connsiteX2" fmla="*/ 5112499 w 5112499"/>
              <a:gd name="connsiteY2" fmla="*/ 434 h 308766"/>
              <a:gd name="connsiteX3" fmla="*/ 4685549 w 5112499"/>
              <a:gd name="connsiteY3" fmla="*/ 261875 h 308766"/>
              <a:gd name="connsiteX4" fmla="*/ 0 w 5112499"/>
              <a:gd name="connsiteY4" fmla="*/ 261549 h 308766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115 h 261441"/>
              <a:gd name="connsiteX1" fmla="*/ 26678 w 5112499"/>
              <a:gd name="connsiteY1" fmla="*/ 1719 h 261441"/>
              <a:gd name="connsiteX2" fmla="*/ 5112499 w 5112499"/>
              <a:gd name="connsiteY2" fmla="*/ 0 h 261441"/>
              <a:gd name="connsiteX3" fmla="*/ 4685549 w 5112499"/>
              <a:gd name="connsiteY3" fmla="*/ 261441 h 261441"/>
              <a:gd name="connsiteX4" fmla="*/ 0 w 5112499"/>
              <a:gd name="connsiteY4" fmla="*/ 261115 h 261441"/>
              <a:gd name="connsiteX0" fmla="*/ 0 w 5112499"/>
              <a:gd name="connsiteY0" fmla="*/ 261115 h 261441"/>
              <a:gd name="connsiteX1" fmla="*/ 4601 w 5112499"/>
              <a:gd name="connsiteY1" fmla="*/ 3871 h 261441"/>
              <a:gd name="connsiteX2" fmla="*/ 5112499 w 5112499"/>
              <a:gd name="connsiteY2" fmla="*/ 0 h 261441"/>
              <a:gd name="connsiteX3" fmla="*/ 4685549 w 5112499"/>
              <a:gd name="connsiteY3" fmla="*/ 261441 h 261441"/>
              <a:gd name="connsiteX4" fmla="*/ 0 w 5112499"/>
              <a:gd name="connsiteY4" fmla="*/ 261115 h 261441"/>
              <a:gd name="connsiteX0" fmla="*/ 0 w 5118018"/>
              <a:gd name="connsiteY0" fmla="*/ 280489 h 280493"/>
              <a:gd name="connsiteX1" fmla="*/ 10120 w 5118018"/>
              <a:gd name="connsiteY1" fmla="*/ 3871 h 280493"/>
              <a:gd name="connsiteX2" fmla="*/ 5118018 w 5118018"/>
              <a:gd name="connsiteY2" fmla="*/ 0 h 280493"/>
              <a:gd name="connsiteX3" fmla="*/ 4691068 w 5118018"/>
              <a:gd name="connsiteY3" fmla="*/ 261441 h 280493"/>
              <a:gd name="connsiteX4" fmla="*/ 0 w 5118018"/>
              <a:gd name="connsiteY4" fmla="*/ 280489 h 280493"/>
              <a:gd name="connsiteX0" fmla="*/ 0 w 5118018"/>
              <a:gd name="connsiteY0" fmla="*/ 280489 h 280493"/>
              <a:gd name="connsiteX1" fmla="*/ 10120 w 5118018"/>
              <a:gd name="connsiteY1" fmla="*/ 3871 h 280493"/>
              <a:gd name="connsiteX2" fmla="*/ 5118018 w 5118018"/>
              <a:gd name="connsiteY2" fmla="*/ 0 h 280493"/>
              <a:gd name="connsiteX3" fmla="*/ 4691068 w 5118018"/>
              <a:gd name="connsiteY3" fmla="*/ 261441 h 280493"/>
              <a:gd name="connsiteX4" fmla="*/ 0 w 5118018"/>
              <a:gd name="connsiteY4" fmla="*/ 280489 h 280493"/>
              <a:gd name="connsiteX0" fmla="*/ 0 w 5134575"/>
              <a:gd name="connsiteY0" fmla="*/ 271878 h 271882"/>
              <a:gd name="connsiteX1" fmla="*/ 26677 w 5134575"/>
              <a:gd name="connsiteY1" fmla="*/ 3871 h 271882"/>
              <a:gd name="connsiteX2" fmla="*/ 5134575 w 5134575"/>
              <a:gd name="connsiteY2" fmla="*/ 0 h 271882"/>
              <a:gd name="connsiteX3" fmla="*/ 4707625 w 5134575"/>
              <a:gd name="connsiteY3" fmla="*/ 261441 h 271882"/>
              <a:gd name="connsiteX4" fmla="*/ 0 w 5134575"/>
              <a:gd name="connsiteY4" fmla="*/ 271878 h 271882"/>
              <a:gd name="connsiteX0" fmla="*/ 0 w 5129056"/>
              <a:gd name="connsiteY0" fmla="*/ 269725 h 269729"/>
              <a:gd name="connsiteX1" fmla="*/ 21158 w 5129056"/>
              <a:gd name="connsiteY1" fmla="*/ 3871 h 269729"/>
              <a:gd name="connsiteX2" fmla="*/ 5129056 w 5129056"/>
              <a:gd name="connsiteY2" fmla="*/ 0 h 269729"/>
              <a:gd name="connsiteX3" fmla="*/ 4702106 w 5129056"/>
              <a:gd name="connsiteY3" fmla="*/ 261441 h 269729"/>
              <a:gd name="connsiteX4" fmla="*/ 0 w 5129056"/>
              <a:gd name="connsiteY4" fmla="*/ 269725 h 269729"/>
              <a:gd name="connsiteX0" fmla="*/ 0 w 5123536"/>
              <a:gd name="connsiteY0" fmla="*/ 263267 h 263271"/>
              <a:gd name="connsiteX1" fmla="*/ 15638 w 5123536"/>
              <a:gd name="connsiteY1" fmla="*/ 3871 h 263271"/>
              <a:gd name="connsiteX2" fmla="*/ 5123536 w 5123536"/>
              <a:gd name="connsiteY2" fmla="*/ 0 h 263271"/>
              <a:gd name="connsiteX3" fmla="*/ 4696586 w 5123536"/>
              <a:gd name="connsiteY3" fmla="*/ 261441 h 263271"/>
              <a:gd name="connsiteX4" fmla="*/ 0 w 5123536"/>
              <a:gd name="connsiteY4" fmla="*/ 263267 h 263271"/>
              <a:gd name="connsiteX0" fmla="*/ 0 w 5123536"/>
              <a:gd name="connsiteY0" fmla="*/ 263267 h 263271"/>
              <a:gd name="connsiteX1" fmla="*/ 21158 w 5123536"/>
              <a:gd name="connsiteY1" fmla="*/ 3871 h 263271"/>
              <a:gd name="connsiteX2" fmla="*/ 5123536 w 5123536"/>
              <a:gd name="connsiteY2" fmla="*/ 0 h 263271"/>
              <a:gd name="connsiteX3" fmla="*/ 4696586 w 5123536"/>
              <a:gd name="connsiteY3" fmla="*/ 261441 h 263271"/>
              <a:gd name="connsiteX4" fmla="*/ 0 w 5123536"/>
              <a:gd name="connsiteY4" fmla="*/ 263267 h 263271"/>
              <a:gd name="connsiteX0" fmla="*/ 563883 w 5687419"/>
              <a:gd name="connsiteY0" fmla="*/ 263267 h 263271"/>
              <a:gd name="connsiteX1" fmla="*/ 0 w 5687419"/>
              <a:gd name="connsiteY1" fmla="*/ 3871 h 263271"/>
              <a:gd name="connsiteX2" fmla="*/ 5687419 w 5687419"/>
              <a:gd name="connsiteY2" fmla="*/ 0 h 263271"/>
              <a:gd name="connsiteX3" fmla="*/ 5260469 w 5687419"/>
              <a:gd name="connsiteY3" fmla="*/ 261441 h 263271"/>
              <a:gd name="connsiteX4" fmla="*/ 563883 w 5687419"/>
              <a:gd name="connsiteY4" fmla="*/ 263267 h 263271"/>
              <a:gd name="connsiteX0" fmla="*/ 920 w 5687419"/>
              <a:gd name="connsiteY0" fmla="*/ 256809 h 261441"/>
              <a:gd name="connsiteX1" fmla="*/ 0 w 5687419"/>
              <a:gd name="connsiteY1" fmla="*/ 3871 h 261441"/>
              <a:gd name="connsiteX2" fmla="*/ 5687419 w 5687419"/>
              <a:gd name="connsiteY2" fmla="*/ 0 h 261441"/>
              <a:gd name="connsiteX3" fmla="*/ 5260469 w 5687419"/>
              <a:gd name="connsiteY3" fmla="*/ 261441 h 261441"/>
              <a:gd name="connsiteX4" fmla="*/ 920 w 5687419"/>
              <a:gd name="connsiteY4" fmla="*/ 256809 h 261441"/>
              <a:gd name="connsiteX0" fmla="*/ 1306705 w 5687419"/>
              <a:gd name="connsiteY0" fmla="*/ 260727 h 261441"/>
              <a:gd name="connsiteX1" fmla="*/ 0 w 5687419"/>
              <a:gd name="connsiteY1" fmla="*/ 3871 h 261441"/>
              <a:gd name="connsiteX2" fmla="*/ 5687419 w 5687419"/>
              <a:gd name="connsiteY2" fmla="*/ 0 h 261441"/>
              <a:gd name="connsiteX3" fmla="*/ 5260469 w 5687419"/>
              <a:gd name="connsiteY3" fmla="*/ 261441 h 261441"/>
              <a:gd name="connsiteX4" fmla="*/ 1306705 w 5687419"/>
              <a:gd name="connsiteY4" fmla="*/ 260727 h 261441"/>
              <a:gd name="connsiteX0" fmla="*/ 920 w 4381634"/>
              <a:gd name="connsiteY0" fmla="*/ 260727 h 261441"/>
              <a:gd name="connsiteX1" fmla="*/ 0 w 4381634"/>
              <a:gd name="connsiteY1" fmla="*/ 1912 h 261441"/>
              <a:gd name="connsiteX2" fmla="*/ 4381634 w 4381634"/>
              <a:gd name="connsiteY2" fmla="*/ 0 h 261441"/>
              <a:gd name="connsiteX3" fmla="*/ 3954684 w 4381634"/>
              <a:gd name="connsiteY3" fmla="*/ 261441 h 261441"/>
              <a:gd name="connsiteX4" fmla="*/ 920 w 4381634"/>
              <a:gd name="connsiteY4" fmla="*/ 260727 h 261441"/>
              <a:gd name="connsiteX0" fmla="*/ 920 w 4381634"/>
              <a:gd name="connsiteY0" fmla="*/ 264644 h 264648"/>
              <a:gd name="connsiteX1" fmla="*/ 0 w 4381634"/>
              <a:gd name="connsiteY1" fmla="*/ 1912 h 264648"/>
              <a:gd name="connsiteX2" fmla="*/ 4381634 w 4381634"/>
              <a:gd name="connsiteY2" fmla="*/ 0 h 264648"/>
              <a:gd name="connsiteX3" fmla="*/ 3954684 w 4381634"/>
              <a:gd name="connsiteY3" fmla="*/ 261441 h 264648"/>
              <a:gd name="connsiteX4" fmla="*/ 920 w 4381634"/>
              <a:gd name="connsiteY4" fmla="*/ 264644 h 264648"/>
              <a:gd name="connsiteX0" fmla="*/ 920 w 4381634"/>
              <a:gd name="connsiteY0" fmla="*/ 256808 h 261441"/>
              <a:gd name="connsiteX1" fmla="*/ 0 w 4381634"/>
              <a:gd name="connsiteY1" fmla="*/ 1912 h 261441"/>
              <a:gd name="connsiteX2" fmla="*/ 4381634 w 4381634"/>
              <a:gd name="connsiteY2" fmla="*/ 0 h 261441"/>
              <a:gd name="connsiteX3" fmla="*/ 3954684 w 4381634"/>
              <a:gd name="connsiteY3" fmla="*/ 261441 h 261441"/>
              <a:gd name="connsiteX4" fmla="*/ 920 w 4381634"/>
              <a:gd name="connsiteY4" fmla="*/ 256808 h 261441"/>
              <a:gd name="connsiteX0" fmla="*/ 5943 w 4381634"/>
              <a:gd name="connsiteY0" fmla="*/ 262684 h 262688"/>
              <a:gd name="connsiteX1" fmla="*/ 0 w 4381634"/>
              <a:gd name="connsiteY1" fmla="*/ 1912 h 262688"/>
              <a:gd name="connsiteX2" fmla="*/ 4381634 w 4381634"/>
              <a:gd name="connsiteY2" fmla="*/ 0 h 262688"/>
              <a:gd name="connsiteX3" fmla="*/ 3954684 w 4381634"/>
              <a:gd name="connsiteY3" fmla="*/ 261441 h 262688"/>
              <a:gd name="connsiteX4" fmla="*/ 5943 w 4381634"/>
              <a:gd name="connsiteY4" fmla="*/ 262684 h 262688"/>
              <a:gd name="connsiteX0" fmla="*/ 0 w 4375691"/>
              <a:gd name="connsiteY0" fmla="*/ 266649 h 266653"/>
              <a:gd name="connsiteX1" fmla="*/ 39257 w 4375691"/>
              <a:gd name="connsiteY1" fmla="*/ 0 h 266653"/>
              <a:gd name="connsiteX2" fmla="*/ 4375691 w 4375691"/>
              <a:gd name="connsiteY2" fmla="*/ 3965 h 266653"/>
              <a:gd name="connsiteX3" fmla="*/ 3948741 w 4375691"/>
              <a:gd name="connsiteY3" fmla="*/ 265406 h 266653"/>
              <a:gd name="connsiteX4" fmla="*/ 0 w 4375691"/>
              <a:gd name="connsiteY4" fmla="*/ 266649 h 266653"/>
              <a:gd name="connsiteX0" fmla="*/ 10965 w 4386656"/>
              <a:gd name="connsiteY0" fmla="*/ 262731 h 262735"/>
              <a:gd name="connsiteX1" fmla="*/ 0 w 4386656"/>
              <a:gd name="connsiteY1" fmla="*/ 0 h 262735"/>
              <a:gd name="connsiteX2" fmla="*/ 4386656 w 4386656"/>
              <a:gd name="connsiteY2" fmla="*/ 47 h 262735"/>
              <a:gd name="connsiteX3" fmla="*/ 3959706 w 4386656"/>
              <a:gd name="connsiteY3" fmla="*/ 261488 h 262735"/>
              <a:gd name="connsiteX4" fmla="*/ 10965 w 4386656"/>
              <a:gd name="connsiteY4" fmla="*/ 262731 h 262735"/>
              <a:gd name="connsiteX0" fmla="*/ 1333 w 4386656"/>
              <a:gd name="connsiteY0" fmla="*/ 262731 h 262735"/>
              <a:gd name="connsiteX1" fmla="*/ 0 w 4386656"/>
              <a:gd name="connsiteY1" fmla="*/ 0 h 262735"/>
              <a:gd name="connsiteX2" fmla="*/ 4386656 w 4386656"/>
              <a:gd name="connsiteY2" fmla="*/ 47 h 262735"/>
              <a:gd name="connsiteX3" fmla="*/ 3959706 w 4386656"/>
              <a:gd name="connsiteY3" fmla="*/ 261488 h 262735"/>
              <a:gd name="connsiteX4" fmla="*/ 1333 w 4386656"/>
              <a:gd name="connsiteY4" fmla="*/ 262731 h 262735"/>
              <a:gd name="connsiteX0" fmla="*/ 1333 w 4386656"/>
              <a:gd name="connsiteY0" fmla="*/ 257095 h 261488"/>
              <a:gd name="connsiteX1" fmla="*/ 0 w 4386656"/>
              <a:gd name="connsiteY1" fmla="*/ 0 h 261488"/>
              <a:gd name="connsiteX2" fmla="*/ 4386656 w 4386656"/>
              <a:gd name="connsiteY2" fmla="*/ 47 h 261488"/>
              <a:gd name="connsiteX3" fmla="*/ 3959706 w 4386656"/>
              <a:gd name="connsiteY3" fmla="*/ 261488 h 261488"/>
              <a:gd name="connsiteX4" fmla="*/ 1333 w 4386656"/>
              <a:gd name="connsiteY4" fmla="*/ 257095 h 261488"/>
              <a:gd name="connsiteX0" fmla="*/ 6150 w 4386656"/>
              <a:gd name="connsiteY0" fmla="*/ 262731 h 262735"/>
              <a:gd name="connsiteX1" fmla="*/ 0 w 4386656"/>
              <a:gd name="connsiteY1" fmla="*/ 0 h 262735"/>
              <a:gd name="connsiteX2" fmla="*/ 4386656 w 4386656"/>
              <a:gd name="connsiteY2" fmla="*/ 47 h 262735"/>
              <a:gd name="connsiteX3" fmla="*/ 3959706 w 4386656"/>
              <a:gd name="connsiteY3" fmla="*/ 261488 h 262735"/>
              <a:gd name="connsiteX4" fmla="*/ 6150 w 4386656"/>
              <a:gd name="connsiteY4" fmla="*/ 262731 h 26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86656" h="262735">
                <a:moveTo>
                  <a:pt x="6150" y="262731"/>
                </a:moveTo>
                <a:cubicBezTo>
                  <a:pt x="10105" y="263996"/>
                  <a:pt x="5922" y="6893"/>
                  <a:pt x="0" y="0"/>
                </a:cubicBezTo>
                <a:lnTo>
                  <a:pt x="4386656" y="47"/>
                </a:lnTo>
                <a:lnTo>
                  <a:pt x="3959706" y="261488"/>
                </a:lnTo>
                <a:lnTo>
                  <a:pt x="6150" y="262731"/>
                </a:lnTo>
                <a:close/>
              </a:path>
            </a:pathLst>
          </a:custGeom>
          <a:solidFill>
            <a:srgbClr val="226A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5"/>
          <p:cNvSpPr/>
          <p:nvPr/>
        </p:nvSpPr>
        <p:spPr>
          <a:xfrm>
            <a:off x="-10726" y="4234587"/>
            <a:ext cx="3221829" cy="578507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  <a:gd name="connsiteX0" fmla="*/ 2531 w 5108058"/>
              <a:gd name="connsiteY0" fmla="*/ 1419914 h 1420240"/>
              <a:gd name="connsiteX1" fmla="*/ 160 w 5108058"/>
              <a:gd name="connsiteY1" fmla="*/ 0 h 1420240"/>
              <a:gd name="connsiteX2" fmla="*/ 5108058 w 5108058"/>
              <a:gd name="connsiteY2" fmla="*/ 434 h 1420240"/>
              <a:gd name="connsiteX3" fmla="*/ 3391347 w 5108058"/>
              <a:gd name="connsiteY3" fmla="*/ 1420240 h 1420240"/>
              <a:gd name="connsiteX4" fmla="*/ 2531 w 5108058"/>
              <a:gd name="connsiteY4" fmla="*/ 1419914 h 1420240"/>
              <a:gd name="connsiteX0" fmla="*/ 2531 w 5108058"/>
              <a:gd name="connsiteY0" fmla="*/ 1419914 h 1419914"/>
              <a:gd name="connsiteX1" fmla="*/ 160 w 5108058"/>
              <a:gd name="connsiteY1" fmla="*/ 0 h 1419914"/>
              <a:gd name="connsiteX2" fmla="*/ 5108058 w 5108058"/>
              <a:gd name="connsiteY2" fmla="*/ 434 h 1419914"/>
              <a:gd name="connsiteX3" fmla="*/ 4451042 w 5108058"/>
              <a:gd name="connsiteY3" fmla="*/ 297224 h 1419914"/>
              <a:gd name="connsiteX4" fmla="*/ 2531 w 5108058"/>
              <a:gd name="connsiteY4" fmla="*/ 1419914 h 1419914"/>
              <a:gd name="connsiteX0" fmla="*/ 2531 w 5108058"/>
              <a:gd name="connsiteY0" fmla="*/ 1419914 h 1419914"/>
              <a:gd name="connsiteX1" fmla="*/ 160 w 5108058"/>
              <a:gd name="connsiteY1" fmla="*/ 0 h 1419914"/>
              <a:gd name="connsiteX2" fmla="*/ 5108058 w 5108058"/>
              <a:gd name="connsiteY2" fmla="*/ 434 h 1419914"/>
              <a:gd name="connsiteX3" fmla="*/ 4681108 w 5108058"/>
              <a:gd name="connsiteY3" fmla="*/ 261875 h 1419914"/>
              <a:gd name="connsiteX4" fmla="*/ 2531 w 5108058"/>
              <a:gd name="connsiteY4" fmla="*/ 1419914 h 1419914"/>
              <a:gd name="connsiteX0" fmla="*/ 16358 w 5107942"/>
              <a:gd name="connsiteY0" fmla="*/ 272426 h 272426"/>
              <a:gd name="connsiteX1" fmla="*/ 44 w 5107942"/>
              <a:gd name="connsiteY1" fmla="*/ 0 h 272426"/>
              <a:gd name="connsiteX2" fmla="*/ 5107942 w 5107942"/>
              <a:gd name="connsiteY2" fmla="*/ 434 h 272426"/>
              <a:gd name="connsiteX3" fmla="*/ 4680992 w 5107942"/>
              <a:gd name="connsiteY3" fmla="*/ 261875 h 272426"/>
              <a:gd name="connsiteX4" fmla="*/ 16358 w 5107942"/>
              <a:gd name="connsiteY4" fmla="*/ 272426 h 272426"/>
              <a:gd name="connsiteX0" fmla="*/ 0 w 5119471"/>
              <a:gd name="connsiteY0" fmla="*/ 261549 h 261875"/>
              <a:gd name="connsiteX1" fmla="*/ 11573 w 5119471"/>
              <a:gd name="connsiteY1" fmla="*/ 0 h 261875"/>
              <a:gd name="connsiteX2" fmla="*/ 5119471 w 5119471"/>
              <a:gd name="connsiteY2" fmla="*/ 434 h 261875"/>
              <a:gd name="connsiteX3" fmla="*/ 4692521 w 5119471"/>
              <a:gd name="connsiteY3" fmla="*/ 261875 h 261875"/>
              <a:gd name="connsiteX4" fmla="*/ 0 w 5119471"/>
              <a:gd name="connsiteY4" fmla="*/ 261549 h 261875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549 h 308766"/>
              <a:gd name="connsiteX1" fmla="*/ 4601 w 5112499"/>
              <a:gd name="connsiteY1" fmla="*/ 0 h 308766"/>
              <a:gd name="connsiteX2" fmla="*/ 5112499 w 5112499"/>
              <a:gd name="connsiteY2" fmla="*/ 434 h 308766"/>
              <a:gd name="connsiteX3" fmla="*/ 4685549 w 5112499"/>
              <a:gd name="connsiteY3" fmla="*/ 261875 h 308766"/>
              <a:gd name="connsiteX4" fmla="*/ 0 w 5112499"/>
              <a:gd name="connsiteY4" fmla="*/ 261549 h 308766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115 h 261441"/>
              <a:gd name="connsiteX1" fmla="*/ 26678 w 5112499"/>
              <a:gd name="connsiteY1" fmla="*/ 1719 h 261441"/>
              <a:gd name="connsiteX2" fmla="*/ 5112499 w 5112499"/>
              <a:gd name="connsiteY2" fmla="*/ 0 h 261441"/>
              <a:gd name="connsiteX3" fmla="*/ 4685549 w 5112499"/>
              <a:gd name="connsiteY3" fmla="*/ 261441 h 261441"/>
              <a:gd name="connsiteX4" fmla="*/ 0 w 5112499"/>
              <a:gd name="connsiteY4" fmla="*/ 261115 h 261441"/>
              <a:gd name="connsiteX0" fmla="*/ 0 w 5112499"/>
              <a:gd name="connsiteY0" fmla="*/ 261115 h 261441"/>
              <a:gd name="connsiteX1" fmla="*/ 4601 w 5112499"/>
              <a:gd name="connsiteY1" fmla="*/ 3871 h 261441"/>
              <a:gd name="connsiteX2" fmla="*/ 5112499 w 5112499"/>
              <a:gd name="connsiteY2" fmla="*/ 0 h 261441"/>
              <a:gd name="connsiteX3" fmla="*/ 4685549 w 5112499"/>
              <a:gd name="connsiteY3" fmla="*/ 261441 h 261441"/>
              <a:gd name="connsiteX4" fmla="*/ 0 w 5112499"/>
              <a:gd name="connsiteY4" fmla="*/ 261115 h 261441"/>
              <a:gd name="connsiteX0" fmla="*/ 0 w 5118018"/>
              <a:gd name="connsiteY0" fmla="*/ 280489 h 280493"/>
              <a:gd name="connsiteX1" fmla="*/ 10120 w 5118018"/>
              <a:gd name="connsiteY1" fmla="*/ 3871 h 280493"/>
              <a:gd name="connsiteX2" fmla="*/ 5118018 w 5118018"/>
              <a:gd name="connsiteY2" fmla="*/ 0 h 280493"/>
              <a:gd name="connsiteX3" fmla="*/ 4691068 w 5118018"/>
              <a:gd name="connsiteY3" fmla="*/ 261441 h 280493"/>
              <a:gd name="connsiteX4" fmla="*/ 0 w 5118018"/>
              <a:gd name="connsiteY4" fmla="*/ 280489 h 280493"/>
              <a:gd name="connsiteX0" fmla="*/ 0 w 5118018"/>
              <a:gd name="connsiteY0" fmla="*/ 280489 h 280493"/>
              <a:gd name="connsiteX1" fmla="*/ 10120 w 5118018"/>
              <a:gd name="connsiteY1" fmla="*/ 3871 h 280493"/>
              <a:gd name="connsiteX2" fmla="*/ 5118018 w 5118018"/>
              <a:gd name="connsiteY2" fmla="*/ 0 h 280493"/>
              <a:gd name="connsiteX3" fmla="*/ 4691068 w 5118018"/>
              <a:gd name="connsiteY3" fmla="*/ 261441 h 280493"/>
              <a:gd name="connsiteX4" fmla="*/ 0 w 5118018"/>
              <a:gd name="connsiteY4" fmla="*/ 280489 h 280493"/>
              <a:gd name="connsiteX0" fmla="*/ 0 w 5134575"/>
              <a:gd name="connsiteY0" fmla="*/ 271878 h 271882"/>
              <a:gd name="connsiteX1" fmla="*/ 26677 w 5134575"/>
              <a:gd name="connsiteY1" fmla="*/ 3871 h 271882"/>
              <a:gd name="connsiteX2" fmla="*/ 5134575 w 5134575"/>
              <a:gd name="connsiteY2" fmla="*/ 0 h 271882"/>
              <a:gd name="connsiteX3" fmla="*/ 4707625 w 5134575"/>
              <a:gd name="connsiteY3" fmla="*/ 261441 h 271882"/>
              <a:gd name="connsiteX4" fmla="*/ 0 w 5134575"/>
              <a:gd name="connsiteY4" fmla="*/ 271878 h 271882"/>
              <a:gd name="connsiteX0" fmla="*/ 0 w 5129056"/>
              <a:gd name="connsiteY0" fmla="*/ 269725 h 269729"/>
              <a:gd name="connsiteX1" fmla="*/ 21158 w 5129056"/>
              <a:gd name="connsiteY1" fmla="*/ 3871 h 269729"/>
              <a:gd name="connsiteX2" fmla="*/ 5129056 w 5129056"/>
              <a:gd name="connsiteY2" fmla="*/ 0 h 269729"/>
              <a:gd name="connsiteX3" fmla="*/ 4702106 w 5129056"/>
              <a:gd name="connsiteY3" fmla="*/ 261441 h 269729"/>
              <a:gd name="connsiteX4" fmla="*/ 0 w 5129056"/>
              <a:gd name="connsiteY4" fmla="*/ 269725 h 269729"/>
              <a:gd name="connsiteX0" fmla="*/ 0 w 5123536"/>
              <a:gd name="connsiteY0" fmla="*/ 263267 h 263271"/>
              <a:gd name="connsiteX1" fmla="*/ 15638 w 5123536"/>
              <a:gd name="connsiteY1" fmla="*/ 3871 h 263271"/>
              <a:gd name="connsiteX2" fmla="*/ 5123536 w 5123536"/>
              <a:gd name="connsiteY2" fmla="*/ 0 h 263271"/>
              <a:gd name="connsiteX3" fmla="*/ 4696586 w 5123536"/>
              <a:gd name="connsiteY3" fmla="*/ 261441 h 263271"/>
              <a:gd name="connsiteX4" fmla="*/ 0 w 5123536"/>
              <a:gd name="connsiteY4" fmla="*/ 263267 h 263271"/>
              <a:gd name="connsiteX0" fmla="*/ 0 w 5123536"/>
              <a:gd name="connsiteY0" fmla="*/ 263267 h 263271"/>
              <a:gd name="connsiteX1" fmla="*/ 21158 w 5123536"/>
              <a:gd name="connsiteY1" fmla="*/ 3871 h 263271"/>
              <a:gd name="connsiteX2" fmla="*/ 5123536 w 5123536"/>
              <a:gd name="connsiteY2" fmla="*/ 0 h 263271"/>
              <a:gd name="connsiteX3" fmla="*/ 4696586 w 5123536"/>
              <a:gd name="connsiteY3" fmla="*/ 261441 h 263271"/>
              <a:gd name="connsiteX4" fmla="*/ 0 w 5123536"/>
              <a:gd name="connsiteY4" fmla="*/ 263267 h 263271"/>
              <a:gd name="connsiteX0" fmla="*/ 563883 w 5687419"/>
              <a:gd name="connsiteY0" fmla="*/ 263267 h 263271"/>
              <a:gd name="connsiteX1" fmla="*/ 0 w 5687419"/>
              <a:gd name="connsiteY1" fmla="*/ 3871 h 263271"/>
              <a:gd name="connsiteX2" fmla="*/ 5687419 w 5687419"/>
              <a:gd name="connsiteY2" fmla="*/ 0 h 263271"/>
              <a:gd name="connsiteX3" fmla="*/ 5260469 w 5687419"/>
              <a:gd name="connsiteY3" fmla="*/ 261441 h 263271"/>
              <a:gd name="connsiteX4" fmla="*/ 563883 w 5687419"/>
              <a:gd name="connsiteY4" fmla="*/ 263267 h 263271"/>
              <a:gd name="connsiteX0" fmla="*/ 920 w 5687419"/>
              <a:gd name="connsiteY0" fmla="*/ 256809 h 261441"/>
              <a:gd name="connsiteX1" fmla="*/ 0 w 5687419"/>
              <a:gd name="connsiteY1" fmla="*/ 3871 h 261441"/>
              <a:gd name="connsiteX2" fmla="*/ 5687419 w 5687419"/>
              <a:gd name="connsiteY2" fmla="*/ 0 h 261441"/>
              <a:gd name="connsiteX3" fmla="*/ 5260469 w 5687419"/>
              <a:gd name="connsiteY3" fmla="*/ 261441 h 261441"/>
              <a:gd name="connsiteX4" fmla="*/ 920 w 5687419"/>
              <a:gd name="connsiteY4" fmla="*/ 256809 h 261441"/>
              <a:gd name="connsiteX0" fmla="*/ 1954575 w 5687419"/>
              <a:gd name="connsiteY0" fmla="*/ 260726 h 261441"/>
              <a:gd name="connsiteX1" fmla="*/ 0 w 5687419"/>
              <a:gd name="connsiteY1" fmla="*/ 3871 h 261441"/>
              <a:gd name="connsiteX2" fmla="*/ 5687419 w 5687419"/>
              <a:gd name="connsiteY2" fmla="*/ 0 h 261441"/>
              <a:gd name="connsiteX3" fmla="*/ 5260469 w 5687419"/>
              <a:gd name="connsiteY3" fmla="*/ 261441 h 261441"/>
              <a:gd name="connsiteX4" fmla="*/ 1954575 w 5687419"/>
              <a:gd name="connsiteY4" fmla="*/ 260726 h 261441"/>
              <a:gd name="connsiteX0" fmla="*/ 5943 w 3738787"/>
              <a:gd name="connsiteY0" fmla="*/ 260726 h 261441"/>
              <a:gd name="connsiteX1" fmla="*/ 0 w 3738787"/>
              <a:gd name="connsiteY1" fmla="*/ 1912 h 261441"/>
              <a:gd name="connsiteX2" fmla="*/ 3738787 w 3738787"/>
              <a:gd name="connsiteY2" fmla="*/ 0 h 261441"/>
              <a:gd name="connsiteX3" fmla="*/ 3311837 w 3738787"/>
              <a:gd name="connsiteY3" fmla="*/ 261441 h 261441"/>
              <a:gd name="connsiteX4" fmla="*/ 5943 w 3738787"/>
              <a:gd name="connsiteY4" fmla="*/ 260726 h 261441"/>
              <a:gd name="connsiteX0" fmla="*/ 920 w 3733764"/>
              <a:gd name="connsiteY0" fmla="*/ 260726 h 261441"/>
              <a:gd name="connsiteX1" fmla="*/ 0 w 3733764"/>
              <a:gd name="connsiteY1" fmla="*/ 1912 h 261441"/>
              <a:gd name="connsiteX2" fmla="*/ 3733764 w 3733764"/>
              <a:gd name="connsiteY2" fmla="*/ 0 h 261441"/>
              <a:gd name="connsiteX3" fmla="*/ 3306814 w 3733764"/>
              <a:gd name="connsiteY3" fmla="*/ 261441 h 261441"/>
              <a:gd name="connsiteX4" fmla="*/ 920 w 3733764"/>
              <a:gd name="connsiteY4" fmla="*/ 260726 h 261441"/>
              <a:gd name="connsiteX0" fmla="*/ 920 w 3733764"/>
              <a:gd name="connsiteY0" fmla="*/ 260773 h 261488"/>
              <a:gd name="connsiteX1" fmla="*/ 0 w 3733764"/>
              <a:gd name="connsiteY1" fmla="*/ 0 h 261488"/>
              <a:gd name="connsiteX2" fmla="*/ 3733764 w 3733764"/>
              <a:gd name="connsiteY2" fmla="*/ 47 h 261488"/>
              <a:gd name="connsiteX3" fmla="*/ 3306814 w 3733764"/>
              <a:gd name="connsiteY3" fmla="*/ 261488 h 261488"/>
              <a:gd name="connsiteX4" fmla="*/ 920 w 3733764"/>
              <a:gd name="connsiteY4" fmla="*/ 260773 h 26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3764" h="261488">
                <a:moveTo>
                  <a:pt x="920" y="260773"/>
                </a:moveTo>
                <a:cubicBezTo>
                  <a:pt x="4875" y="262038"/>
                  <a:pt x="5922" y="6893"/>
                  <a:pt x="0" y="0"/>
                </a:cubicBezTo>
                <a:lnTo>
                  <a:pt x="3733764" y="47"/>
                </a:lnTo>
                <a:lnTo>
                  <a:pt x="3306814" y="261488"/>
                </a:lnTo>
                <a:lnTo>
                  <a:pt x="920" y="260773"/>
                </a:lnTo>
                <a:close/>
              </a:path>
            </a:pathLst>
          </a:cu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arallelogram 5"/>
          <p:cNvSpPr/>
          <p:nvPr/>
        </p:nvSpPr>
        <p:spPr>
          <a:xfrm>
            <a:off x="-6753" y="5141873"/>
            <a:ext cx="2658832" cy="578403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  <a:gd name="connsiteX0" fmla="*/ 2531 w 5108058"/>
              <a:gd name="connsiteY0" fmla="*/ 1419914 h 1420240"/>
              <a:gd name="connsiteX1" fmla="*/ 160 w 5108058"/>
              <a:gd name="connsiteY1" fmla="*/ 0 h 1420240"/>
              <a:gd name="connsiteX2" fmla="*/ 5108058 w 5108058"/>
              <a:gd name="connsiteY2" fmla="*/ 434 h 1420240"/>
              <a:gd name="connsiteX3" fmla="*/ 3391347 w 5108058"/>
              <a:gd name="connsiteY3" fmla="*/ 1420240 h 1420240"/>
              <a:gd name="connsiteX4" fmla="*/ 2531 w 5108058"/>
              <a:gd name="connsiteY4" fmla="*/ 1419914 h 1420240"/>
              <a:gd name="connsiteX0" fmla="*/ 2531 w 5108058"/>
              <a:gd name="connsiteY0" fmla="*/ 1419914 h 1419914"/>
              <a:gd name="connsiteX1" fmla="*/ 160 w 5108058"/>
              <a:gd name="connsiteY1" fmla="*/ 0 h 1419914"/>
              <a:gd name="connsiteX2" fmla="*/ 5108058 w 5108058"/>
              <a:gd name="connsiteY2" fmla="*/ 434 h 1419914"/>
              <a:gd name="connsiteX3" fmla="*/ 4451042 w 5108058"/>
              <a:gd name="connsiteY3" fmla="*/ 297224 h 1419914"/>
              <a:gd name="connsiteX4" fmla="*/ 2531 w 5108058"/>
              <a:gd name="connsiteY4" fmla="*/ 1419914 h 1419914"/>
              <a:gd name="connsiteX0" fmla="*/ 2531 w 5108058"/>
              <a:gd name="connsiteY0" fmla="*/ 1419914 h 1419914"/>
              <a:gd name="connsiteX1" fmla="*/ 160 w 5108058"/>
              <a:gd name="connsiteY1" fmla="*/ 0 h 1419914"/>
              <a:gd name="connsiteX2" fmla="*/ 5108058 w 5108058"/>
              <a:gd name="connsiteY2" fmla="*/ 434 h 1419914"/>
              <a:gd name="connsiteX3" fmla="*/ 4681108 w 5108058"/>
              <a:gd name="connsiteY3" fmla="*/ 261875 h 1419914"/>
              <a:gd name="connsiteX4" fmla="*/ 2531 w 5108058"/>
              <a:gd name="connsiteY4" fmla="*/ 1419914 h 1419914"/>
              <a:gd name="connsiteX0" fmla="*/ 16358 w 5107942"/>
              <a:gd name="connsiteY0" fmla="*/ 272426 h 272426"/>
              <a:gd name="connsiteX1" fmla="*/ 44 w 5107942"/>
              <a:gd name="connsiteY1" fmla="*/ 0 h 272426"/>
              <a:gd name="connsiteX2" fmla="*/ 5107942 w 5107942"/>
              <a:gd name="connsiteY2" fmla="*/ 434 h 272426"/>
              <a:gd name="connsiteX3" fmla="*/ 4680992 w 5107942"/>
              <a:gd name="connsiteY3" fmla="*/ 261875 h 272426"/>
              <a:gd name="connsiteX4" fmla="*/ 16358 w 5107942"/>
              <a:gd name="connsiteY4" fmla="*/ 272426 h 272426"/>
              <a:gd name="connsiteX0" fmla="*/ 0 w 5119471"/>
              <a:gd name="connsiteY0" fmla="*/ 261549 h 261875"/>
              <a:gd name="connsiteX1" fmla="*/ 11573 w 5119471"/>
              <a:gd name="connsiteY1" fmla="*/ 0 h 261875"/>
              <a:gd name="connsiteX2" fmla="*/ 5119471 w 5119471"/>
              <a:gd name="connsiteY2" fmla="*/ 434 h 261875"/>
              <a:gd name="connsiteX3" fmla="*/ 4692521 w 5119471"/>
              <a:gd name="connsiteY3" fmla="*/ 261875 h 261875"/>
              <a:gd name="connsiteX4" fmla="*/ 0 w 5119471"/>
              <a:gd name="connsiteY4" fmla="*/ 261549 h 261875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549 h 308766"/>
              <a:gd name="connsiteX1" fmla="*/ 4601 w 5112499"/>
              <a:gd name="connsiteY1" fmla="*/ 0 h 308766"/>
              <a:gd name="connsiteX2" fmla="*/ 5112499 w 5112499"/>
              <a:gd name="connsiteY2" fmla="*/ 434 h 308766"/>
              <a:gd name="connsiteX3" fmla="*/ 4685549 w 5112499"/>
              <a:gd name="connsiteY3" fmla="*/ 261875 h 308766"/>
              <a:gd name="connsiteX4" fmla="*/ 0 w 5112499"/>
              <a:gd name="connsiteY4" fmla="*/ 261549 h 308766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115 h 261441"/>
              <a:gd name="connsiteX1" fmla="*/ 26678 w 5112499"/>
              <a:gd name="connsiteY1" fmla="*/ 1719 h 261441"/>
              <a:gd name="connsiteX2" fmla="*/ 5112499 w 5112499"/>
              <a:gd name="connsiteY2" fmla="*/ 0 h 261441"/>
              <a:gd name="connsiteX3" fmla="*/ 4685549 w 5112499"/>
              <a:gd name="connsiteY3" fmla="*/ 261441 h 261441"/>
              <a:gd name="connsiteX4" fmla="*/ 0 w 5112499"/>
              <a:gd name="connsiteY4" fmla="*/ 261115 h 261441"/>
              <a:gd name="connsiteX0" fmla="*/ 0 w 5112499"/>
              <a:gd name="connsiteY0" fmla="*/ 261115 h 261441"/>
              <a:gd name="connsiteX1" fmla="*/ 4601 w 5112499"/>
              <a:gd name="connsiteY1" fmla="*/ 3871 h 261441"/>
              <a:gd name="connsiteX2" fmla="*/ 5112499 w 5112499"/>
              <a:gd name="connsiteY2" fmla="*/ 0 h 261441"/>
              <a:gd name="connsiteX3" fmla="*/ 4685549 w 5112499"/>
              <a:gd name="connsiteY3" fmla="*/ 261441 h 261441"/>
              <a:gd name="connsiteX4" fmla="*/ 0 w 5112499"/>
              <a:gd name="connsiteY4" fmla="*/ 261115 h 261441"/>
              <a:gd name="connsiteX0" fmla="*/ 0 w 5118018"/>
              <a:gd name="connsiteY0" fmla="*/ 280489 h 280493"/>
              <a:gd name="connsiteX1" fmla="*/ 10120 w 5118018"/>
              <a:gd name="connsiteY1" fmla="*/ 3871 h 280493"/>
              <a:gd name="connsiteX2" fmla="*/ 5118018 w 5118018"/>
              <a:gd name="connsiteY2" fmla="*/ 0 h 280493"/>
              <a:gd name="connsiteX3" fmla="*/ 4691068 w 5118018"/>
              <a:gd name="connsiteY3" fmla="*/ 261441 h 280493"/>
              <a:gd name="connsiteX4" fmla="*/ 0 w 5118018"/>
              <a:gd name="connsiteY4" fmla="*/ 280489 h 280493"/>
              <a:gd name="connsiteX0" fmla="*/ 0 w 5118018"/>
              <a:gd name="connsiteY0" fmla="*/ 280489 h 280493"/>
              <a:gd name="connsiteX1" fmla="*/ 10120 w 5118018"/>
              <a:gd name="connsiteY1" fmla="*/ 3871 h 280493"/>
              <a:gd name="connsiteX2" fmla="*/ 5118018 w 5118018"/>
              <a:gd name="connsiteY2" fmla="*/ 0 h 280493"/>
              <a:gd name="connsiteX3" fmla="*/ 4691068 w 5118018"/>
              <a:gd name="connsiteY3" fmla="*/ 261441 h 280493"/>
              <a:gd name="connsiteX4" fmla="*/ 0 w 5118018"/>
              <a:gd name="connsiteY4" fmla="*/ 280489 h 280493"/>
              <a:gd name="connsiteX0" fmla="*/ 0 w 5134575"/>
              <a:gd name="connsiteY0" fmla="*/ 271878 h 271882"/>
              <a:gd name="connsiteX1" fmla="*/ 26677 w 5134575"/>
              <a:gd name="connsiteY1" fmla="*/ 3871 h 271882"/>
              <a:gd name="connsiteX2" fmla="*/ 5134575 w 5134575"/>
              <a:gd name="connsiteY2" fmla="*/ 0 h 271882"/>
              <a:gd name="connsiteX3" fmla="*/ 4707625 w 5134575"/>
              <a:gd name="connsiteY3" fmla="*/ 261441 h 271882"/>
              <a:gd name="connsiteX4" fmla="*/ 0 w 5134575"/>
              <a:gd name="connsiteY4" fmla="*/ 271878 h 271882"/>
              <a:gd name="connsiteX0" fmla="*/ 0 w 5129056"/>
              <a:gd name="connsiteY0" fmla="*/ 269725 h 269729"/>
              <a:gd name="connsiteX1" fmla="*/ 21158 w 5129056"/>
              <a:gd name="connsiteY1" fmla="*/ 3871 h 269729"/>
              <a:gd name="connsiteX2" fmla="*/ 5129056 w 5129056"/>
              <a:gd name="connsiteY2" fmla="*/ 0 h 269729"/>
              <a:gd name="connsiteX3" fmla="*/ 4702106 w 5129056"/>
              <a:gd name="connsiteY3" fmla="*/ 261441 h 269729"/>
              <a:gd name="connsiteX4" fmla="*/ 0 w 5129056"/>
              <a:gd name="connsiteY4" fmla="*/ 269725 h 269729"/>
              <a:gd name="connsiteX0" fmla="*/ 0 w 5123536"/>
              <a:gd name="connsiteY0" fmla="*/ 263267 h 263271"/>
              <a:gd name="connsiteX1" fmla="*/ 15638 w 5123536"/>
              <a:gd name="connsiteY1" fmla="*/ 3871 h 263271"/>
              <a:gd name="connsiteX2" fmla="*/ 5123536 w 5123536"/>
              <a:gd name="connsiteY2" fmla="*/ 0 h 263271"/>
              <a:gd name="connsiteX3" fmla="*/ 4696586 w 5123536"/>
              <a:gd name="connsiteY3" fmla="*/ 261441 h 263271"/>
              <a:gd name="connsiteX4" fmla="*/ 0 w 5123536"/>
              <a:gd name="connsiteY4" fmla="*/ 263267 h 263271"/>
              <a:gd name="connsiteX0" fmla="*/ 0 w 5123536"/>
              <a:gd name="connsiteY0" fmla="*/ 263267 h 263271"/>
              <a:gd name="connsiteX1" fmla="*/ 21158 w 5123536"/>
              <a:gd name="connsiteY1" fmla="*/ 3871 h 263271"/>
              <a:gd name="connsiteX2" fmla="*/ 5123536 w 5123536"/>
              <a:gd name="connsiteY2" fmla="*/ 0 h 263271"/>
              <a:gd name="connsiteX3" fmla="*/ 4696586 w 5123536"/>
              <a:gd name="connsiteY3" fmla="*/ 261441 h 263271"/>
              <a:gd name="connsiteX4" fmla="*/ 0 w 5123536"/>
              <a:gd name="connsiteY4" fmla="*/ 263267 h 263271"/>
              <a:gd name="connsiteX0" fmla="*/ 563883 w 5687419"/>
              <a:gd name="connsiteY0" fmla="*/ 263267 h 263271"/>
              <a:gd name="connsiteX1" fmla="*/ 0 w 5687419"/>
              <a:gd name="connsiteY1" fmla="*/ 3871 h 263271"/>
              <a:gd name="connsiteX2" fmla="*/ 5687419 w 5687419"/>
              <a:gd name="connsiteY2" fmla="*/ 0 h 263271"/>
              <a:gd name="connsiteX3" fmla="*/ 5260469 w 5687419"/>
              <a:gd name="connsiteY3" fmla="*/ 261441 h 263271"/>
              <a:gd name="connsiteX4" fmla="*/ 563883 w 5687419"/>
              <a:gd name="connsiteY4" fmla="*/ 263267 h 263271"/>
              <a:gd name="connsiteX0" fmla="*/ 920 w 5687419"/>
              <a:gd name="connsiteY0" fmla="*/ 256809 h 261441"/>
              <a:gd name="connsiteX1" fmla="*/ 0 w 5687419"/>
              <a:gd name="connsiteY1" fmla="*/ 3871 h 261441"/>
              <a:gd name="connsiteX2" fmla="*/ 5687419 w 5687419"/>
              <a:gd name="connsiteY2" fmla="*/ 0 h 261441"/>
              <a:gd name="connsiteX3" fmla="*/ 5260469 w 5687419"/>
              <a:gd name="connsiteY3" fmla="*/ 261441 h 261441"/>
              <a:gd name="connsiteX4" fmla="*/ 920 w 5687419"/>
              <a:gd name="connsiteY4" fmla="*/ 256809 h 261441"/>
              <a:gd name="connsiteX0" fmla="*/ 0 w 5686499"/>
              <a:gd name="connsiteY0" fmla="*/ 257744 h 262376"/>
              <a:gd name="connsiteX1" fmla="*/ 2599027 w 5686499"/>
              <a:gd name="connsiteY1" fmla="*/ 0 h 262376"/>
              <a:gd name="connsiteX2" fmla="*/ 5686499 w 5686499"/>
              <a:gd name="connsiteY2" fmla="*/ 935 h 262376"/>
              <a:gd name="connsiteX3" fmla="*/ 5259549 w 5686499"/>
              <a:gd name="connsiteY3" fmla="*/ 262376 h 262376"/>
              <a:gd name="connsiteX4" fmla="*/ 0 w 5686499"/>
              <a:gd name="connsiteY4" fmla="*/ 257744 h 262376"/>
              <a:gd name="connsiteX0" fmla="*/ 0 w 5686499"/>
              <a:gd name="connsiteY0" fmla="*/ 256809 h 261441"/>
              <a:gd name="connsiteX1" fmla="*/ 2599027 w 5686499"/>
              <a:gd name="connsiteY1" fmla="*/ 3871 h 261441"/>
              <a:gd name="connsiteX2" fmla="*/ 5686499 w 5686499"/>
              <a:gd name="connsiteY2" fmla="*/ 0 h 261441"/>
              <a:gd name="connsiteX3" fmla="*/ 5259549 w 5686499"/>
              <a:gd name="connsiteY3" fmla="*/ 261441 h 261441"/>
              <a:gd name="connsiteX4" fmla="*/ 0 w 5686499"/>
              <a:gd name="connsiteY4" fmla="*/ 256809 h 261441"/>
              <a:gd name="connsiteX0" fmla="*/ 0 w 5686499"/>
              <a:gd name="connsiteY0" fmla="*/ 260147 h 264779"/>
              <a:gd name="connsiteX1" fmla="*/ 2599027 w 5686499"/>
              <a:gd name="connsiteY1" fmla="*/ 0 h 264779"/>
              <a:gd name="connsiteX2" fmla="*/ 5686499 w 5686499"/>
              <a:gd name="connsiteY2" fmla="*/ 3338 h 264779"/>
              <a:gd name="connsiteX3" fmla="*/ 5259549 w 5686499"/>
              <a:gd name="connsiteY3" fmla="*/ 264779 h 264779"/>
              <a:gd name="connsiteX4" fmla="*/ 0 w 5686499"/>
              <a:gd name="connsiteY4" fmla="*/ 260147 h 264779"/>
              <a:gd name="connsiteX0" fmla="*/ 0 w 5686499"/>
              <a:gd name="connsiteY0" fmla="*/ 256809 h 261441"/>
              <a:gd name="connsiteX1" fmla="*/ 2605189 w 5686499"/>
              <a:gd name="connsiteY1" fmla="*/ 6274 h 261441"/>
              <a:gd name="connsiteX2" fmla="*/ 5686499 w 5686499"/>
              <a:gd name="connsiteY2" fmla="*/ 0 h 261441"/>
              <a:gd name="connsiteX3" fmla="*/ 5259549 w 5686499"/>
              <a:gd name="connsiteY3" fmla="*/ 261441 h 261441"/>
              <a:gd name="connsiteX4" fmla="*/ 0 w 5686499"/>
              <a:gd name="connsiteY4" fmla="*/ 256809 h 261441"/>
              <a:gd name="connsiteX0" fmla="*/ 0 w 5686499"/>
              <a:gd name="connsiteY0" fmla="*/ 256809 h 261441"/>
              <a:gd name="connsiteX1" fmla="*/ 2605190 w 5686499"/>
              <a:gd name="connsiteY1" fmla="*/ 1468 h 261441"/>
              <a:gd name="connsiteX2" fmla="*/ 5686499 w 5686499"/>
              <a:gd name="connsiteY2" fmla="*/ 0 h 261441"/>
              <a:gd name="connsiteX3" fmla="*/ 5259549 w 5686499"/>
              <a:gd name="connsiteY3" fmla="*/ 261441 h 261441"/>
              <a:gd name="connsiteX4" fmla="*/ 0 w 5686499"/>
              <a:gd name="connsiteY4" fmla="*/ 256809 h 261441"/>
              <a:gd name="connsiteX0" fmla="*/ 13240 w 3081309"/>
              <a:gd name="connsiteY0" fmla="*/ 259212 h 261441"/>
              <a:gd name="connsiteX1" fmla="*/ 0 w 3081309"/>
              <a:gd name="connsiteY1" fmla="*/ 1468 h 261441"/>
              <a:gd name="connsiteX2" fmla="*/ 3081309 w 3081309"/>
              <a:gd name="connsiteY2" fmla="*/ 0 h 261441"/>
              <a:gd name="connsiteX3" fmla="*/ 2654359 w 3081309"/>
              <a:gd name="connsiteY3" fmla="*/ 261441 h 261441"/>
              <a:gd name="connsiteX4" fmla="*/ 13240 w 3081309"/>
              <a:gd name="connsiteY4" fmla="*/ 259212 h 261441"/>
              <a:gd name="connsiteX0" fmla="*/ 3196 w 3081309"/>
              <a:gd name="connsiteY0" fmla="*/ 261171 h 261441"/>
              <a:gd name="connsiteX1" fmla="*/ 0 w 3081309"/>
              <a:gd name="connsiteY1" fmla="*/ 1468 h 261441"/>
              <a:gd name="connsiteX2" fmla="*/ 3081309 w 3081309"/>
              <a:gd name="connsiteY2" fmla="*/ 0 h 261441"/>
              <a:gd name="connsiteX3" fmla="*/ 2654359 w 3081309"/>
              <a:gd name="connsiteY3" fmla="*/ 261441 h 261441"/>
              <a:gd name="connsiteX4" fmla="*/ 3196 w 3081309"/>
              <a:gd name="connsiteY4" fmla="*/ 261171 h 261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1309" h="261441">
                <a:moveTo>
                  <a:pt x="3196" y="261171"/>
                </a:moveTo>
                <a:cubicBezTo>
                  <a:pt x="7151" y="262436"/>
                  <a:pt x="5922" y="8361"/>
                  <a:pt x="0" y="1468"/>
                </a:cubicBezTo>
                <a:lnTo>
                  <a:pt x="3081309" y="0"/>
                </a:lnTo>
                <a:lnTo>
                  <a:pt x="2654359" y="261441"/>
                </a:lnTo>
                <a:lnTo>
                  <a:pt x="3196" y="261171"/>
                </a:lnTo>
                <a:close/>
              </a:path>
            </a:pathLst>
          </a:custGeom>
          <a:solidFill>
            <a:srgbClr val="6CC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349921" y="1581388"/>
            <a:ext cx="6003879" cy="510163"/>
          </a:xfrm>
        </p:spPr>
        <p:txBody>
          <a:bodyPr>
            <a:noAutofit/>
          </a:bodyPr>
          <a:lstStyle>
            <a:lvl1pPr marL="457200" indent="-457200">
              <a:buClr>
                <a:srgbClr val="ACACAC"/>
              </a:buClr>
              <a:buFont typeface="+mj-lt"/>
              <a:buAutoNum type="arabicPeriod"/>
              <a:defRPr sz="2800">
                <a:solidFill>
                  <a:srgbClr val="575757"/>
                </a:solidFill>
              </a:defRPr>
            </a:lvl1pPr>
            <a:lvl2pPr marL="914400" indent="-457200">
              <a:buFont typeface="+mj-lt"/>
              <a:buAutoNum type="arabicPeriod"/>
              <a:defRPr sz="2800"/>
            </a:lvl2pPr>
            <a:lvl3pPr marL="1257300" indent="-342900">
              <a:buFont typeface="+mj-lt"/>
              <a:buAutoNum type="arabicPeriod"/>
              <a:defRPr sz="2800"/>
            </a:lvl3pPr>
            <a:lvl4pPr marL="1714500" indent="-342900">
              <a:buFont typeface="+mj-lt"/>
              <a:buAutoNum type="arabicPeriod"/>
              <a:defRPr sz="2800"/>
            </a:lvl4pPr>
            <a:lvl5pPr marL="2171700" indent="-342900">
              <a:buFont typeface="+mj-lt"/>
              <a:buAutoNum type="arabicPeriod"/>
              <a:defRPr sz="2800"/>
            </a:lvl5pPr>
            <a:lvl6pPr marL="22860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800"/>
            </a:lvl6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90680" y="2521336"/>
            <a:ext cx="6003879" cy="510163"/>
          </a:xfrm>
        </p:spPr>
        <p:txBody>
          <a:bodyPr>
            <a:noAutofit/>
          </a:bodyPr>
          <a:lstStyle>
            <a:lvl1pPr marL="457200" indent="-457200">
              <a:buClr>
                <a:srgbClr val="ACACAC"/>
              </a:buClr>
              <a:buFont typeface="+mj-lt"/>
              <a:buAutoNum type="arabicPeriod" startAt="2"/>
              <a:defRPr sz="2800">
                <a:solidFill>
                  <a:srgbClr val="575757"/>
                </a:solidFill>
              </a:defRPr>
            </a:lvl1pPr>
            <a:lvl2pPr marL="914400" indent="-457200">
              <a:buFont typeface="+mj-lt"/>
              <a:buAutoNum type="arabicPeriod"/>
              <a:defRPr sz="2800"/>
            </a:lvl2pPr>
            <a:lvl3pPr marL="1257300" indent="-342900">
              <a:buFont typeface="+mj-lt"/>
              <a:buAutoNum type="arabicPeriod"/>
              <a:defRPr sz="2800"/>
            </a:lvl3pPr>
            <a:lvl4pPr marL="1714500" indent="-342900">
              <a:buFont typeface="+mj-lt"/>
              <a:buAutoNum type="arabicPeriod"/>
              <a:defRPr sz="2800"/>
            </a:lvl4pPr>
            <a:lvl5pPr marL="2171700" indent="-342900">
              <a:buFont typeface="+mj-lt"/>
              <a:buAutoNum type="arabicPeriod"/>
              <a:defRPr sz="2800"/>
            </a:lvl5pPr>
            <a:lvl6pPr marL="22860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800"/>
            </a:lvl6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328478" y="3423889"/>
            <a:ext cx="6003879" cy="510163"/>
          </a:xfrm>
        </p:spPr>
        <p:txBody>
          <a:bodyPr>
            <a:noAutofit/>
          </a:bodyPr>
          <a:lstStyle>
            <a:lvl1pPr marL="457200" indent="-457200">
              <a:buClr>
                <a:srgbClr val="ACACAC"/>
              </a:buClr>
              <a:buFont typeface="+mj-lt"/>
              <a:buAutoNum type="arabicPeriod" startAt="3"/>
              <a:defRPr sz="2800">
                <a:solidFill>
                  <a:srgbClr val="575757"/>
                </a:solidFill>
              </a:defRPr>
            </a:lvl1pPr>
            <a:lvl2pPr marL="914400" indent="-457200">
              <a:buFont typeface="+mj-lt"/>
              <a:buAutoNum type="arabicPeriod"/>
              <a:defRPr sz="2800"/>
            </a:lvl2pPr>
            <a:lvl3pPr marL="1257300" indent="-342900">
              <a:buFont typeface="+mj-lt"/>
              <a:buAutoNum type="arabicPeriod"/>
              <a:defRPr sz="2800"/>
            </a:lvl3pPr>
            <a:lvl4pPr marL="1714500" indent="-342900">
              <a:buFont typeface="+mj-lt"/>
              <a:buAutoNum type="arabicPeriod"/>
              <a:defRPr sz="2800"/>
            </a:lvl4pPr>
            <a:lvl5pPr marL="2171700" indent="-342900">
              <a:buFont typeface="+mj-lt"/>
              <a:buAutoNum type="arabicPeriod"/>
              <a:defRPr sz="2800"/>
            </a:lvl5pPr>
            <a:lvl6pPr marL="22860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800"/>
            </a:lvl6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777387" y="4298303"/>
            <a:ext cx="6003879" cy="510163"/>
          </a:xfrm>
        </p:spPr>
        <p:txBody>
          <a:bodyPr>
            <a:noAutofit/>
          </a:bodyPr>
          <a:lstStyle>
            <a:lvl1pPr marL="457200" indent="-457200">
              <a:buClr>
                <a:srgbClr val="ACACAC"/>
              </a:buClr>
              <a:buFont typeface="+mj-lt"/>
              <a:buAutoNum type="arabicPeriod" startAt="4"/>
              <a:defRPr sz="2800">
                <a:solidFill>
                  <a:srgbClr val="575757"/>
                </a:solidFill>
              </a:defRPr>
            </a:lvl1pPr>
            <a:lvl2pPr marL="914400" indent="-457200">
              <a:buFont typeface="+mj-lt"/>
              <a:buAutoNum type="arabicPeriod"/>
              <a:defRPr sz="2800"/>
            </a:lvl2pPr>
            <a:lvl3pPr marL="1257300" indent="-342900">
              <a:buFont typeface="+mj-lt"/>
              <a:buAutoNum type="arabicPeriod"/>
              <a:defRPr sz="2800"/>
            </a:lvl3pPr>
            <a:lvl4pPr marL="1714500" indent="-342900">
              <a:buFont typeface="+mj-lt"/>
              <a:buAutoNum type="arabicPeriod"/>
              <a:defRPr sz="2800"/>
            </a:lvl4pPr>
            <a:lvl5pPr marL="2171700" indent="-342900">
              <a:buFont typeface="+mj-lt"/>
              <a:buAutoNum type="arabicPeriod"/>
              <a:defRPr sz="2800"/>
            </a:lvl5pPr>
            <a:lvl6pPr marL="22860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800"/>
            </a:lvl6pPr>
          </a:lstStyle>
          <a:p>
            <a:pPr lvl="0"/>
            <a:r>
              <a:rPr lang="en-US"/>
              <a:t>Edit Master text styles 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211103" y="5210113"/>
            <a:ext cx="6003879" cy="510163"/>
          </a:xfrm>
        </p:spPr>
        <p:txBody>
          <a:bodyPr>
            <a:noAutofit/>
          </a:bodyPr>
          <a:lstStyle>
            <a:lvl1pPr marL="457200" indent="-457200">
              <a:buClr>
                <a:srgbClr val="ACACAC"/>
              </a:buClr>
              <a:buFont typeface="+mj-lt"/>
              <a:buAutoNum type="arabicPeriod" startAt="5"/>
              <a:defRPr sz="2800">
                <a:solidFill>
                  <a:srgbClr val="575757"/>
                </a:solidFill>
              </a:defRPr>
            </a:lvl1pPr>
            <a:lvl2pPr marL="914400" indent="-457200">
              <a:buFont typeface="+mj-lt"/>
              <a:buAutoNum type="arabicPeriod"/>
              <a:defRPr sz="2800"/>
            </a:lvl2pPr>
            <a:lvl3pPr marL="1257300" indent="-342900">
              <a:buFont typeface="+mj-lt"/>
              <a:buAutoNum type="arabicPeriod"/>
              <a:defRPr sz="2800"/>
            </a:lvl3pPr>
            <a:lvl4pPr marL="1714500" indent="-342900">
              <a:buFont typeface="+mj-lt"/>
              <a:buAutoNum type="arabicPeriod"/>
              <a:defRPr sz="2800"/>
            </a:lvl4pPr>
            <a:lvl5pPr marL="2171700" indent="-342900">
              <a:buFont typeface="+mj-lt"/>
              <a:buAutoNum type="arabicPeriod"/>
              <a:defRPr sz="2800"/>
            </a:lvl5pPr>
            <a:lvl6pPr marL="22860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800"/>
            </a:lvl6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981736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3_Icon_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>
                <a:solidFill>
                  <a:srgbClr val="44444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709988" y="4210422"/>
            <a:ext cx="2286000" cy="916702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964228" y="3038101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838200" y="1276350"/>
            <a:ext cx="10515600" cy="32385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444444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600">
                <a:solidFill>
                  <a:srgbClr val="444444"/>
                </a:solidFill>
              </a:defRPr>
            </a:lvl2pPr>
            <a:lvl3pPr marL="914400" indent="0">
              <a:buNone/>
              <a:defRPr sz="1600">
                <a:solidFill>
                  <a:srgbClr val="444444"/>
                </a:solidFill>
              </a:defRPr>
            </a:lvl3pPr>
            <a:lvl4pPr marL="1371600" indent="0">
              <a:buNone/>
              <a:defRPr sz="1600">
                <a:solidFill>
                  <a:srgbClr val="444444"/>
                </a:solidFill>
              </a:defRPr>
            </a:lvl4pPr>
            <a:lvl5pPr marL="1828800" indent="0">
              <a:buNone/>
              <a:defRPr sz="1600">
                <a:solidFill>
                  <a:srgbClr val="444444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226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5725728" y="3038101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24" name="Picture Placeholder 12"/>
          <p:cNvSpPr>
            <a:spLocks noGrp="1"/>
          </p:cNvSpPr>
          <p:nvPr>
            <p:ph type="pic" sz="quarter" idx="22"/>
          </p:nvPr>
        </p:nvSpPr>
        <p:spPr>
          <a:xfrm>
            <a:off x="2487228" y="3038101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1709988" y="3894056"/>
            <a:ext cx="2286000" cy="316366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34"/>
          </p:nvPr>
        </p:nvSpPr>
        <p:spPr>
          <a:xfrm>
            <a:off x="4948488" y="4210422"/>
            <a:ext cx="2286000" cy="916702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35"/>
          </p:nvPr>
        </p:nvSpPr>
        <p:spPr>
          <a:xfrm>
            <a:off x="4948488" y="3894056"/>
            <a:ext cx="2286000" cy="316366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36"/>
          </p:nvPr>
        </p:nvSpPr>
        <p:spPr>
          <a:xfrm>
            <a:off x="8186988" y="4208019"/>
            <a:ext cx="2286000" cy="916702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37"/>
          </p:nvPr>
        </p:nvSpPr>
        <p:spPr>
          <a:xfrm>
            <a:off x="8186988" y="3891653"/>
            <a:ext cx="2286000" cy="316366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220253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3_Icon_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>
                <a:solidFill>
                  <a:srgbClr val="44444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226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709988" y="4210422"/>
            <a:ext cx="2286000" cy="916702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964228" y="3038101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30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5725728" y="3038101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31" name="Picture Placeholder 12"/>
          <p:cNvSpPr>
            <a:spLocks noGrp="1"/>
          </p:cNvSpPr>
          <p:nvPr>
            <p:ph type="pic" sz="quarter" idx="22"/>
          </p:nvPr>
        </p:nvSpPr>
        <p:spPr>
          <a:xfrm>
            <a:off x="2487228" y="3038101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1709988" y="3894056"/>
            <a:ext cx="2286000" cy="316366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8"/>
          <p:cNvSpPr>
            <a:spLocks noGrp="1"/>
          </p:cNvSpPr>
          <p:nvPr>
            <p:ph type="body" sz="quarter" idx="34"/>
          </p:nvPr>
        </p:nvSpPr>
        <p:spPr>
          <a:xfrm>
            <a:off x="4948488" y="4210422"/>
            <a:ext cx="2286000" cy="916702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35"/>
          </p:nvPr>
        </p:nvSpPr>
        <p:spPr>
          <a:xfrm>
            <a:off x="4948488" y="3894056"/>
            <a:ext cx="2286000" cy="316366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8"/>
          <p:cNvSpPr>
            <a:spLocks noGrp="1"/>
          </p:cNvSpPr>
          <p:nvPr>
            <p:ph type="body" sz="quarter" idx="36"/>
          </p:nvPr>
        </p:nvSpPr>
        <p:spPr>
          <a:xfrm>
            <a:off x="8186988" y="4208019"/>
            <a:ext cx="2286000" cy="916702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37"/>
          </p:nvPr>
        </p:nvSpPr>
        <p:spPr>
          <a:xfrm>
            <a:off x="8186988" y="3891653"/>
            <a:ext cx="2286000" cy="316366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62156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_SubHead_2col_grey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6CC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838200" y="1276350"/>
            <a:ext cx="10515600" cy="32385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575757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600">
                <a:solidFill>
                  <a:srgbClr val="444444"/>
                </a:solidFill>
              </a:defRPr>
            </a:lvl2pPr>
            <a:lvl3pPr marL="914400" indent="0">
              <a:buNone/>
              <a:defRPr sz="1600">
                <a:solidFill>
                  <a:srgbClr val="444444"/>
                </a:solidFill>
              </a:defRPr>
            </a:lvl3pPr>
            <a:lvl4pPr marL="1371600" indent="0">
              <a:buNone/>
              <a:defRPr sz="1600">
                <a:solidFill>
                  <a:srgbClr val="444444"/>
                </a:solidFill>
              </a:defRPr>
            </a:lvl4pPr>
            <a:lvl5pPr marL="1828800" indent="0">
              <a:buNone/>
              <a:defRPr sz="1600">
                <a:solidFill>
                  <a:srgbClr val="444444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>
          <a:xfrm>
            <a:off x="1104014" y="2139784"/>
            <a:ext cx="4572000" cy="3880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idx="10"/>
          </p:nvPr>
        </p:nvSpPr>
        <p:spPr>
          <a:xfrm>
            <a:off x="6514214" y="2139784"/>
            <a:ext cx="4572000" cy="3880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226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>
                <a:solidFill>
                  <a:srgbClr val="44444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477194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_2col_grey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1151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>
          <a:xfrm>
            <a:off x="1104014" y="1752599"/>
            <a:ext cx="4572000" cy="42672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idx="10"/>
          </p:nvPr>
        </p:nvSpPr>
        <p:spPr>
          <a:xfrm>
            <a:off x="6514214" y="1752599"/>
            <a:ext cx="4572000" cy="42672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55570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Subtitle_Icon_Tex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"/>
            <a:ext cx="1219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>
                <a:solidFill>
                  <a:srgbClr val="44444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924425" y="2931527"/>
            <a:ext cx="2286000" cy="1233068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685925" y="2931527"/>
            <a:ext cx="2286000" cy="1233068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8162925" y="2931527"/>
            <a:ext cx="2286000" cy="1233068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655189" y="2459620"/>
            <a:ext cx="347472" cy="347472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903214" y="2459620"/>
            <a:ext cx="347472" cy="347472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9132189" y="2459620"/>
            <a:ext cx="347472" cy="347472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6543675" y="4885372"/>
            <a:ext cx="2286000" cy="1234440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7512939" y="4413465"/>
            <a:ext cx="347472" cy="347472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295650" y="4885372"/>
            <a:ext cx="2286000" cy="1234440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4264914" y="4413465"/>
            <a:ext cx="347472" cy="347472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838200" y="1276350"/>
            <a:ext cx="10515600" cy="32385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444444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600">
                <a:solidFill>
                  <a:srgbClr val="444444"/>
                </a:solidFill>
              </a:defRPr>
            </a:lvl2pPr>
            <a:lvl3pPr marL="914400" indent="0">
              <a:buNone/>
              <a:defRPr sz="1600">
                <a:solidFill>
                  <a:srgbClr val="444444"/>
                </a:solidFill>
              </a:defRPr>
            </a:lvl3pPr>
            <a:lvl4pPr marL="1371600" indent="0">
              <a:buNone/>
              <a:defRPr sz="1600">
                <a:solidFill>
                  <a:srgbClr val="444444"/>
                </a:solidFill>
              </a:defRPr>
            </a:lvl4pPr>
            <a:lvl5pPr marL="1828800" indent="0">
              <a:buNone/>
              <a:defRPr sz="1600">
                <a:solidFill>
                  <a:srgbClr val="444444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226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6599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Icon_Tex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"/>
            <a:ext cx="12192000" cy="1151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>
                <a:solidFill>
                  <a:srgbClr val="44444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956324" y="2442429"/>
            <a:ext cx="2286000" cy="1233068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717824" y="2442429"/>
            <a:ext cx="2286000" cy="1233068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8194824" y="2442429"/>
            <a:ext cx="2286000" cy="1233068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687088" y="1970522"/>
            <a:ext cx="347472" cy="347472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935113" y="1970522"/>
            <a:ext cx="347472" cy="347472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9164088" y="1970522"/>
            <a:ext cx="347472" cy="347472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6575574" y="4396274"/>
            <a:ext cx="2286000" cy="1234440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7544838" y="3924367"/>
            <a:ext cx="347472" cy="347472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327549" y="4396274"/>
            <a:ext cx="2286000" cy="1234440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4296813" y="3924367"/>
            <a:ext cx="347472" cy="347472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226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3692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 Layou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3823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>
          <a:xfrm>
            <a:off x="838200" y="4426000"/>
            <a:ext cx="5212080" cy="1432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00000"/>
              </a:lnSpc>
              <a:buNone/>
              <a:defRPr sz="1100"/>
            </a:lvl1pPr>
            <a:lvl2pPr marL="457200" indent="0">
              <a:lnSpc>
                <a:spcPct val="100000"/>
              </a:lnSpc>
              <a:buNone/>
              <a:defRPr sz="1100"/>
            </a:lvl2pPr>
            <a:lvl3pPr marL="914400" indent="0">
              <a:lnSpc>
                <a:spcPct val="100000"/>
              </a:lnSpc>
              <a:buNone/>
              <a:defRPr sz="1100"/>
            </a:lvl3pPr>
            <a:lvl4pPr marL="1371600" indent="0">
              <a:lnSpc>
                <a:spcPct val="100000"/>
              </a:lnSpc>
              <a:buNone/>
              <a:defRPr sz="1100"/>
            </a:lvl4pPr>
            <a:lvl5pPr marL="1828800" indent="0">
              <a:lnSpc>
                <a:spcPct val="100000"/>
              </a:lnSpc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idx="10"/>
          </p:nvPr>
        </p:nvSpPr>
        <p:spPr>
          <a:xfrm>
            <a:off x="6141402" y="4426000"/>
            <a:ext cx="5212080" cy="1432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00000"/>
              </a:lnSpc>
              <a:buNone/>
              <a:defRPr sz="1100"/>
            </a:lvl1pPr>
            <a:lvl2pPr marL="457200" indent="0">
              <a:lnSpc>
                <a:spcPct val="100000"/>
              </a:lnSpc>
              <a:buNone/>
              <a:defRPr sz="1100"/>
            </a:lvl2pPr>
            <a:lvl3pPr marL="914400" indent="0">
              <a:lnSpc>
                <a:spcPct val="100000"/>
              </a:lnSpc>
              <a:buNone/>
              <a:defRPr sz="1100"/>
            </a:lvl3pPr>
            <a:lvl4pPr marL="1371600" indent="0">
              <a:lnSpc>
                <a:spcPct val="100000"/>
              </a:lnSpc>
              <a:buNone/>
              <a:defRPr sz="1100"/>
            </a:lvl4pPr>
            <a:lvl5pPr marL="1828800" indent="0">
              <a:lnSpc>
                <a:spcPct val="100000"/>
              </a:lnSpc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2442411" y="2862594"/>
            <a:ext cx="7327231" cy="73121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rgbClr val="57575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4261644" y="1381883"/>
            <a:ext cx="3668712" cy="125098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226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838200" y="4080084"/>
            <a:ext cx="5212080" cy="316366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4"/>
          </p:nvPr>
        </p:nvSpPr>
        <p:spPr>
          <a:xfrm>
            <a:off x="6141402" y="4072737"/>
            <a:ext cx="5212080" cy="31591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FontTx/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FontTx/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FontTx/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9"/>
          <p:cNvSpPr>
            <a:spLocks noGrp="1"/>
          </p:cNvSpPr>
          <p:nvPr>
            <p:ph type="pic" sz="quarter" idx="35"/>
          </p:nvPr>
        </p:nvSpPr>
        <p:spPr>
          <a:xfrm>
            <a:off x="6141402" y="5936919"/>
            <a:ext cx="693575" cy="323850"/>
          </a:xfrm>
        </p:spPr>
        <p:txBody>
          <a:bodyPr>
            <a:noAutofit/>
          </a:bodyPr>
          <a:lstStyle>
            <a:lvl1pPr marL="0" indent="0">
              <a:buNone/>
              <a:defRPr sz="700"/>
            </a:lvl1pPr>
          </a:lstStyle>
          <a:p>
            <a:endParaRPr lang="en-US"/>
          </a:p>
        </p:txBody>
      </p:sp>
      <p:sp>
        <p:nvSpPr>
          <p:cNvPr id="32" name="Picture Placeholder 9"/>
          <p:cNvSpPr>
            <a:spLocks noGrp="1"/>
          </p:cNvSpPr>
          <p:nvPr>
            <p:ph type="pic" sz="quarter" idx="36"/>
          </p:nvPr>
        </p:nvSpPr>
        <p:spPr>
          <a:xfrm>
            <a:off x="7048056" y="5936919"/>
            <a:ext cx="693575" cy="323850"/>
          </a:xfrm>
        </p:spPr>
        <p:txBody>
          <a:bodyPr>
            <a:noAutofit/>
          </a:bodyPr>
          <a:lstStyle>
            <a:lvl1pPr marL="0" indent="0">
              <a:buNone/>
              <a:defRPr sz="700"/>
            </a:lvl1pPr>
          </a:lstStyle>
          <a:p>
            <a:endParaRPr lang="en-US"/>
          </a:p>
        </p:txBody>
      </p:sp>
      <p:sp>
        <p:nvSpPr>
          <p:cNvPr id="33" name="Picture Placeholder 9"/>
          <p:cNvSpPr>
            <a:spLocks noGrp="1"/>
          </p:cNvSpPr>
          <p:nvPr>
            <p:ph type="pic" sz="quarter" idx="37"/>
          </p:nvPr>
        </p:nvSpPr>
        <p:spPr>
          <a:xfrm>
            <a:off x="7954710" y="5936919"/>
            <a:ext cx="693575" cy="323850"/>
          </a:xfrm>
        </p:spPr>
        <p:txBody>
          <a:bodyPr>
            <a:noAutofit/>
          </a:bodyPr>
          <a:lstStyle>
            <a:lvl1pPr marL="0" indent="0">
              <a:buNone/>
              <a:defRPr sz="700"/>
            </a:lvl1pPr>
          </a:lstStyle>
          <a:p>
            <a:endParaRPr lang="en-US"/>
          </a:p>
        </p:txBody>
      </p:sp>
      <p:sp>
        <p:nvSpPr>
          <p:cNvPr id="34" name="Picture Placeholder 9"/>
          <p:cNvSpPr>
            <a:spLocks noGrp="1"/>
          </p:cNvSpPr>
          <p:nvPr>
            <p:ph type="pic" sz="quarter" idx="38"/>
          </p:nvPr>
        </p:nvSpPr>
        <p:spPr>
          <a:xfrm>
            <a:off x="8861364" y="5936919"/>
            <a:ext cx="693575" cy="323850"/>
          </a:xfrm>
        </p:spPr>
        <p:txBody>
          <a:bodyPr>
            <a:noAutofit/>
          </a:bodyPr>
          <a:lstStyle>
            <a:lvl1pPr marL="0" indent="0">
              <a:buNone/>
              <a:defRPr sz="700"/>
            </a:lvl1pPr>
          </a:lstStyle>
          <a:p>
            <a:endParaRPr lang="en-US"/>
          </a:p>
        </p:txBody>
      </p:sp>
      <p:sp>
        <p:nvSpPr>
          <p:cNvPr id="35" name="Picture Placeholder 9"/>
          <p:cNvSpPr>
            <a:spLocks noGrp="1"/>
          </p:cNvSpPr>
          <p:nvPr>
            <p:ph type="pic" sz="quarter" idx="39"/>
          </p:nvPr>
        </p:nvSpPr>
        <p:spPr>
          <a:xfrm>
            <a:off x="9768018" y="5936919"/>
            <a:ext cx="693575" cy="323850"/>
          </a:xfrm>
        </p:spPr>
        <p:txBody>
          <a:bodyPr>
            <a:noAutofit/>
          </a:bodyPr>
          <a:lstStyle>
            <a:lvl1pPr marL="0" indent="0">
              <a:buNone/>
              <a:defRPr sz="7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0148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Practice or Product_Overview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>
                <a:solidFill>
                  <a:srgbClr val="44444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6400800" y="4923827"/>
            <a:ext cx="1491510" cy="700796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20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4296812" y="4923827"/>
            <a:ext cx="1497931" cy="700796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226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838200" y="1605516"/>
            <a:ext cx="10515600" cy="401910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8401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clus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83309" y="776177"/>
            <a:ext cx="7590840" cy="712382"/>
          </a:xfrm>
        </p:spPr>
        <p:txBody>
          <a:bodyPr anchor="t">
            <a:noAutofit/>
          </a:bodyPr>
          <a:lstStyle>
            <a:lvl1pPr algn="l">
              <a:defRPr sz="4800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83309" y="2353108"/>
            <a:ext cx="3417797" cy="336930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Tallan</a:t>
            </a:r>
            <a:r>
              <a:rPr lang="en-US"/>
              <a:t> Contacts: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314" y="5610628"/>
            <a:ext cx="1085395" cy="60708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82650" y="3062177"/>
            <a:ext cx="3418456" cy="303027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bg1"/>
                </a:solidFill>
              </a:defRPr>
            </a:lvl2pPr>
            <a:lvl3pPr marL="914400" indent="0">
              <a:buNone/>
              <a:defRPr sz="2000">
                <a:solidFill>
                  <a:schemeClr val="bg1"/>
                </a:solidFill>
              </a:defRPr>
            </a:lvl3pPr>
            <a:lvl4pPr marL="1371600" indent="0">
              <a:buNone/>
              <a:defRPr sz="2000">
                <a:solidFill>
                  <a:schemeClr val="bg1"/>
                </a:solidFill>
              </a:defRPr>
            </a:lvl4pPr>
            <a:lvl5pPr marL="1828800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59954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78835" y="5073446"/>
            <a:ext cx="7053456" cy="720058"/>
          </a:xfrm>
        </p:spPr>
        <p:txBody>
          <a:bodyPr anchor="b">
            <a:noAutofit/>
          </a:bodyPr>
          <a:lstStyle>
            <a:lvl1pPr algn="l">
              <a:defRPr sz="4400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78835" y="5821318"/>
            <a:ext cx="3868024" cy="368053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469" y="5288132"/>
            <a:ext cx="1302566" cy="7285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469" y="5288132"/>
            <a:ext cx="1302566" cy="72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55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_ang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043488" y="2803730"/>
            <a:ext cx="6081107" cy="1071410"/>
          </a:xfrm>
        </p:spPr>
        <p:txBody>
          <a:bodyPr anchor="b">
            <a:noAutofit/>
          </a:bodyPr>
          <a:lstStyle>
            <a:lvl1pPr algn="r">
              <a:defRPr sz="4400" cap="none" baseline="0">
                <a:solidFill>
                  <a:srgbClr val="575757"/>
                </a:solidFill>
                <a:latin typeface="+mj-lt"/>
              </a:defRPr>
            </a:lvl1pPr>
          </a:lstStyle>
          <a:p>
            <a:r>
              <a:rPr lang="en-US"/>
              <a:t>Click to edit Master section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43488" y="3917032"/>
            <a:ext cx="6081712" cy="420688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rgbClr val="ABABAB"/>
                </a:solidFill>
                <a:latin typeface="+mj-lt"/>
                <a:cs typeface="Segoe UI" panose="020B0502040204020203" pitchFamily="34" charset="0"/>
              </a:defRPr>
            </a:lvl1pPr>
            <a:lvl2pPr marL="4572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arallelogram 5"/>
          <p:cNvSpPr/>
          <p:nvPr userDrawn="1"/>
        </p:nvSpPr>
        <p:spPr>
          <a:xfrm>
            <a:off x="-5313" y="1886575"/>
            <a:ext cx="4907004" cy="3142089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6706" h="1420240">
                <a:moveTo>
                  <a:pt x="2531" y="1419914"/>
                </a:moveTo>
                <a:cubicBezTo>
                  <a:pt x="3581" y="948044"/>
                  <a:pt x="-890" y="471870"/>
                  <a:pt x="160" y="0"/>
                </a:cubicBezTo>
                <a:lnTo>
                  <a:pt x="5686706" y="434"/>
                </a:lnTo>
                <a:lnTo>
                  <a:pt x="3391347" y="1420240"/>
                </a:lnTo>
                <a:lnTo>
                  <a:pt x="2531" y="1419914"/>
                </a:lnTo>
                <a:close/>
              </a:path>
            </a:pathLst>
          </a:custGeom>
          <a:solidFill>
            <a:srgbClr val="AB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1220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Cover_Image_Client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3078686" y="4919350"/>
            <a:ext cx="4250162" cy="1146998"/>
          </a:xfrm>
        </p:spPr>
        <p:txBody>
          <a:bodyPr anchor="b">
            <a:noAutofit/>
          </a:bodyPr>
          <a:lstStyle>
            <a:lvl1pPr algn="l">
              <a:defRPr sz="4400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078686" y="6094162"/>
            <a:ext cx="3868024" cy="368053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469" y="5288132"/>
            <a:ext cx="1302566" cy="728553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588" y="4742618"/>
            <a:ext cx="1780066" cy="1819580"/>
          </a:xfrm>
        </p:spPr>
        <p:txBody>
          <a:bodyPr anchor="ctr"/>
          <a:lstStyle/>
          <a:p>
            <a:r>
              <a:rPr lang="en-US"/>
              <a:t>Click icon to add picture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2743200" y="4742618"/>
            <a:ext cx="6824" cy="18195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469" y="5288132"/>
            <a:ext cx="1302566" cy="728553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flipH="1">
            <a:off x="2743200" y="4742618"/>
            <a:ext cx="6824" cy="18195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63129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ver_Client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010900" y="3443030"/>
            <a:ext cx="4775751" cy="1146998"/>
          </a:xfrm>
        </p:spPr>
        <p:txBody>
          <a:bodyPr anchor="b">
            <a:noAutofit/>
          </a:bodyPr>
          <a:lstStyle>
            <a:lvl1pPr algn="l">
              <a:defRPr sz="4800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010900" y="4617842"/>
            <a:ext cx="3417797" cy="644769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10901" y="1382885"/>
            <a:ext cx="2249798" cy="1369995"/>
          </a:xfrm>
        </p:spPr>
        <p:txBody>
          <a:bodyPr anchor="b"/>
          <a:lstStyle/>
          <a:p>
            <a:r>
              <a:rPr lang="en-US"/>
              <a:t>Click icon to add picture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314" y="5610628"/>
            <a:ext cx="1085395" cy="607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314" y="5610628"/>
            <a:ext cx="1085395" cy="60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1140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049000" y="2585780"/>
            <a:ext cx="4775751" cy="1146998"/>
          </a:xfrm>
        </p:spPr>
        <p:txBody>
          <a:bodyPr anchor="b">
            <a:noAutofit/>
          </a:bodyPr>
          <a:lstStyle>
            <a:lvl1pPr algn="l">
              <a:defRPr sz="4800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049000" y="3760592"/>
            <a:ext cx="3417797" cy="644769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314" y="5610628"/>
            <a:ext cx="1085395" cy="6070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314" y="5610628"/>
            <a:ext cx="1085395" cy="60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824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_Prefer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arallelogram 5"/>
          <p:cNvSpPr/>
          <p:nvPr userDrawn="1"/>
        </p:nvSpPr>
        <p:spPr>
          <a:xfrm>
            <a:off x="7172398" y="2513176"/>
            <a:ext cx="4375431" cy="2388434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0668" h="1079584">
                <a:moveTo>
                  <a:pt x="0" y="1079584"/>
                </a:moveTo>
                <a:lnTo>
                  <a:pt x="1481144" y="3871"/>
                </a:lnTo>
                <a:lnTo>
                  <a:pt x="5070668" y="0"/>
                </a:lnTo>
                <a:lnTo>
                  <a:pt x="3579812" y="1078834"/>
                </a:lnTo>
                <a:lnTo>
                  <a:pt x="0" y="1079584"/>
                </a:lnTo>
                <a:close/>
              </a:path>
            </a:pathLst>
          </a:cu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Ins="914400" rtlCol="0" anchor="ctr"/>
          <a:lstStyle/>
          <a:p>
            <a:pPr lvl="0" algn="ctr"/>
            <a:endParaRPr lang="en-US"/>
          </a:p>
        </p:txBody>
      </p:sp>
      <p:sp>
        <p:nvSpPr>
          <p:cNvPr id="5" name="Parallelogram 5"/>
          <p:cNvSpPr/>
          <p:nvPr userDrawn="1"/>
        </p:nvSpPr>
        <p:spPr>
          <a:xfrm>
            <a:off x="3957613" y="2513176"/>
            <a:ext cx="4375431" cy="2388434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0668" h="1079584">
                <a:moveTo>
                  <a:pt x="0" y="1079584"/>
                </a:moveTo>
                <a:lnTo>
                  <a:pt x="1481144" y="3871"/>
                </a:lnTo>
                <a:lnTo>
                  <a:pt x="5070668" y="0"/>
                </a:lnTo>
                <a:lnTo>
                  <a:pt x="3579812" y="1078834"/>
                </a:lnTo>
                <a:lnTo>
                  <a:pt x="0" y="1079584"/>
                </a:lnTo>
                <a:close/>
              </a:path>
            </a:pathLst>
          </a:custGeom>
          <a:solidFill>
            <a:srgbClr val="6CC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Ins="914400"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6" name="Parallelogram 5"/>
          <p:cNvSpPr/>
          <p:nvPr userDrawn="1"/>
        </p:nvSpPr>
        <p:spPr>
          <a:xfrm>
            <a:off x="742828" y="2513176"/>
            <a:ext cx="4375431" cy="2388434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0668" h="1079584">
                <a:moveTo>
                  <a:pt x="0" y="1079584"/>
                </a:moveTo>
                <a:lnTo>
                  <a:pt x="1481144" y="3871"/>
                </a:lnTo>
                <a:lnTo>
                  <a:pt x="5070668" y="0"/>
                </a:lnTo>
                <a:lnTo>
                  <a:pt x="3579812" y="1078834"/>
                </a:lnTo>
                <a:lnTo>
                  <a:pt x="0" y="1079584"/>
                </a:lnTo>
                <a:close/>
              </a:path>
            </a:pathLst>
          </a:custGeom>
          <a:solidFill>
            <a:srgbClr val="236A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Ins="914400"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42827" y="2513176"/>
            <a:ext cx="4375431" cy="2388434"/>
          </a:xfrm>
        </p:spPr>
        <p:txBody>
          <a:bodyPr lIns="1097280" rIns="1097280"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l">
              <a:buNone/>
              <a:defRPr sz="2400"/>
            </a:lvl2pPr>
            <a:lvl3pPr marL="914400" indent="0" algn="l">
              <a:buNone/>
              <a:defRPr sz="2400"/>
            </a:lvl3pPr>
            <a:lvl4pPr marL="1371600" indent="0" algn="l">
              <a:buNone/>
              <a:defRPr sz="2400"/>
            </a:lvl4pPr>
            <a:lvl5pPr marL="1828800" indent="0" algn="l">
              <a:buNone/>
              <a:defRPr sz="2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957612" y="2513176"/>
            <a:ext cx="4375431" cy="2388434"/>
          </a:xfrm>
        </p:spPr>
        <p:txBody>
          <a:bodyPr lIns="1097280" rIns="1097280"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l">
              <a:buNone/>
              <a:defRPr sz="2400"/>
            </a:lvl2pPr>
            <a:lvl3pPr marL="914400" indent="0" algn="l">
              <a:buNone/>
              <a:defRPr sz="2400"/>
            </a:lvl3pPr>
            <a:lvl4pPr marL="1371600" indent="0" algn="l">
              <a:buNone/>
              <a:defRPr sz="2400"/>
            </a:lvl4pPr>
            <a:lvl5pPr marL="1828800" indent="0" algn="l">
              <a:buNone/>
              <a:defRPr sz="2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7172398" y="2513176"/>
            <a:ext cx="4375431" cy="2388434"/>
          </a:xfrm>
        </p:spPr>
        <p:txBody>
          <a:bodyPr lIns="1097280" rIns="1097280" anchor="ctr">
            <a:noAutofit/>
          </a:bodyPr>
          <a:lstStyle>
            <a:lvl1pPr marL="0" indent="0" algn="ctr">
              <a:buNone/>
              <a:tabLst>
                <a:tab pos="1489075" algn="l"/>
              </a:tabLst>
              <a:defRPr sz="2400">
                <a:solidFill>
                  <a:schemeClr val="bg1"/>
                </a:solidFill>
              </a:defRPr>
            </a:lvl1pPr>
            <a:lvl2pPr marL="457200" indent="0" algn="l">
              <a:buNone/>
              <a:defRPr sz="2400"/>
            </a:lvl2pPr>
            <a:lvl3pPr marL="914400" indent="0" algn="l">
              <a:buNone/>
              <a:defRPr sz="2400"/>
            </a:lvl3pPr>
            <a:lvl4pPr marL="1371600" indent="0" algn="l">
              <a:buNone/>
              <a:defRPr sz="2400"/>
            </a:lvl4pPr>
            <a:lvl5pPr marL="1828800" indent="0" algn="l">
              <a:buNone/>
              <a:defRPr sz="2400"/>
            </a:lvl5pPr>
          </a:lstStyle>
          <a:p>
            <a:pPr lvl="0"/>
            <a:r>
              <a:rPr lang="en-US"/>
              <a:t>Edit Master </a:t>
            </a:r>
          </a:p>
          <a:p>
            <a:pPr lvl="0"/>
            <a:r>
              <a:rPr lang="en-US"/>
              <a:t>text styles</a:t>
            </a:r>
          </a:p>
        </p:txBody>
      </p:sp>
    </p:spTree>
    <p:extLst>
      <p:ext uri="{BB962C8B-B14F-4D97-AF65-F5344CB8AC3E}">
        <p14:creationId xmlns:p14="http://schemas.microsoft.com/office/powerpoint/2010/main" val="54443509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_Second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226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rallelogram 5"/>
          <p:cNvSpPr/>
          <p:nvPr/>
        </p:nvSpPr>
        <p:spPr>
          <a:xfrm>
            <a:off x="-16939" y="1513148"/>
            <a:ext cx="4907619" cy="578403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  <a:gd name="connsiteX0" fmla="*/ 2531 w 5108058"/>
              <a:gd name="connsiteY0" fmla="*/ 1419914 h 1420240"/>
              <a:gd name="connsiteX1" fmla="*/ 160 w 5108058"/>
              <a:gd name="connsiteY1" fmla="*/ 0 h 1420240"/>
              <a:gd name="connsiteX2" fmla="*/ 5108058 w 5108058"/>
              <a:gd name="connsiteY2" fmla="*/ 434 h 1420240"/>
              <a:gd name="connsiteX3" fmla="*/ 3391347 w 5108058"/>
              <a:gd name="connsiteY3" fmla="*/ 1420240 h 1420240"/>
              <a:gd name="connsiteX4" fmla="*/ 2531 w 5108058"/>
              <a:gd name="connsiteY4" fmla="*/ 1419914 h 1420240"/>
              <a:gd name="connsiteX0" fmla="*/ 2531 w 5108058"/>
              <a:gd name="connsiteY0" fmla="*/ 1419914 h 1419914"/>
              <a:gd name="connsiteX1" fmla="*/ 160 w 5108058"/>
              <a:gd name="connsiteY1" fmla="*/ 0 h 1419914"/>
              <a:gd name="connsiteX2" fmla="*/ 5108058 w 5108058"/>
              <a:gd name="connsiteY2" fmla="*/ 434 h 1419914"/>
              <a:gd name="connsiteX3" fmla="*/ 4451042 w 5108058"/>
              <a:gd name="connsiteY3" fmla="*/ 297224 h 1419914"/>
              <a:gd name="connsiteX4" fmla="*/ 2531 w 5108058"/>
              <a:gd name="connsiteY4" fmla="*/ 1419914 h 1419914"/>
              <a:gd name="connsiteX0" fmla="*/ 2531 w 5108058"/>
              <a:gd name="connsiteY0" fmla="*/ 1419914 h 1419914"/>
              <a:gd name="connsiteX1" fmla="*/ 160 w 5108058"/>
              <a:gd name="connsiteY1" fmla="*/ 0 h 1419914"/>
              <a:gd name="connsiteX2" fmla="*/ 5108058 w 5108058"/>
              <a:gd name="connsiteY2" fmla="*/ 434 h 1419914"/>
              <a:gd name="connsiteX3" fmla="*/ 4681108 w 5108058"/>
              <a:gd name="connsiteY3" fmla="*/ 261875 h 1419914"/>
              <a:gd name="connsiteX4" fmla="*/ 2531 w 5108058"/>
              <a:gd name="connsiteY4" fmla="*/ 1419914 h 1419914"/>
              <a:gd name="connsiteX0" fmla="*/ 16358 w 5107942"/>
              <a:gd name="connsiteY0" fmla="*/ 272426 h 272426"/>
              <a:gd name="connsiteX1" fmla="*/ 44 w 5107942"/>
              <a:gd name="connsiteY1" fmla="*/ 0 h 272426"/>
              <a:gd name="connsiteX2" fmla="*/ 5107942 w 5107942"/>
              <a:gd name="connsiteY2" fmla="*/ 434 h 272426"/>
              <a:gd name="connsiteX3" fmla="*/ 4680992 w 5107942"/>
              <a:gd name="connsiteY3" fmla="*/ 261875 h 272426"/>
              <a:gd name="connsiteX4" fmla="*/ 16358 w 5107942"/>
              <a:gd name="connsiteY4" fmla="*/ 272426 h 272426"/>
              <a:gd name="connsiteX0" fmla="*/ 0 w 5119471"/>
              <a:gd name="connsiteY0" fmla="*/ 261549 h 261875"/>
              <a:gd name="connsiteX1" fmla="*/ 11573 w 5119471"/>
              <a:gd name="connsiteY1" fmla="*/ 0 h 261875"/>
              <a:gd name="connsiteX2" fmla="*/ 5119471 w 5119471"/>
              <a:gd name="connsiteY2" fmla="*/ 434 h 261875"/>
              <a:gd name="connsiteX3" fmla="*/ 4692521 w 5119471"/>
              <a:gd name="connsiteY3" fmla="*/ 261875 h 261875"/>
              <a:gd name="connsiteX4" fmla="*/ 0 w 5119471"/>
              <a:gd name="connsiteY4" fmla="*/ 261549 h 261875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549 h 308766"/>
              <a:gd name="connsiteX1" fmla="*/ 4601 w 5112499"/>
              <a:gd name="connsiteY1" fmla="*/ 0 h 308766"/>
              <a:gd name="connsiteX2" fmla="*/ 5112499 w 5112499"/>
              <a:gd name="connsiteY2" fmla="*/ 434 h 308766"/>
              <a:gd name="connsiteX3" fmla="*/ 4685549 w 5112499"/>
              <a:gd name="connsiteY3" fmla="*/ 261875 h 308766"/>
              <a:gd name="connsiteX4" fmla="*/ 0 w 5112499"/>
              <a:gd name="connsiteY4" fmla="*/ 261549 h 308766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115 h 261441"/>
              <a:gd name="connsiteX1" fmla="*/ 26678 w 5112499"/>
              <a:gd name="connsiteY1" fmla="*/ 1719 h 261441"/>
              <a:gd name="connsiteX2" fmla="*/ 5112499 w 5112499"/>
              <a:gd name="connsiteY2" fmla="*/ 0 h 261441"/>
              <a:gd name="connsiteX3" fmla="*/ 4685549 w 5112499"/>
              <a:gd name="connsiteY3" fmla="*/ 261441 h 261441"/>
              <a:gd name="connsiteX4" fmla="*/ 0 w 5112499"/>
              <a:gd name="connsiteY4" fmla="*/ 261115 h 261441"/>
              <a:gd name="connsiteX0" fmla="*/ 0 w 5112499"/>
              <a:gd name="connsiteY0" fmla="*/ 261115 h 261441"/>
              <a:gd name="connsiteX1" fmla="*/ 4601 w 5112499"/>
              <a:gd name="connsiteY1" fmla="*/ 3871 h 261441"/>
              <a:gd name="connsiteX2" fmla="*/ 5112499 w 5112499"/>
              <a:gd name="connsiteY2" fmla="*/ 0 h 261441"/>
              <a:gd name="connsiteX3" fmla="*/ 4685549 w 5112499"/>
              <a:gd name="connsiteY3" fmla="*/ 261441 h 261441"/>
              <a:gd name="connsiteX4" fmla="*/ 0 w 5112499"/>
              <a:gd name="connsiteY4" fmla="*/ 261115 h 261441"/>
              <a:gd name="connsiteX0" fmla="*/ 0 w 5118018"/>
              <a:gd name="connsiteY0" fmla="*/ 280489 h 280493"/>
              <a:gd name="connsiteX1" fmla="*/ 10120 w 5118018"/>
              <a:gd name="connsiteY1" fmla="*/ 3871 h 280493"/>
              <a:gd name="connsiteX2" fmla="*/ 5118018 w 5118018"/>
              <a:gd name="connsiteY2" fmla="*/ 0 h 280493"/>
              <a:gd name="connsiteX3" fmla="*/ 4691068 w 5118018"/>
              <a:gd name="connsiteY3" fmla="*/ 261441 h 280493"/>
              <a:gd name="connsiteX4" fmla="*/ 0 w 5118018"/>
              <a:gd name="connsiteY4" fmla="*/ 280489 h 280493"/>
              <a:gd name="connsiteX0" fmla="*/ 0 w 5118018"/>
              <a:gd name="connsiteY0" fmla="*/ 280489 h 280493"/>
              <a:gd name="connsiteX1" fmla="*/ 10120 w 5118018"/>
              <a:gd name="connsiteY1" fmla="*/ 3871 h 280493"/>
              <a:gd name="connsiteX2" fmla="*/ 5118018 w 5118018"/>
              <a:gd name="connsiteY2" fmla="*/ 0 h 280493"/>
              <a:gd name="connsiteX3" fmla="*/ 4691068 w 5118018"/>
              <a:gd name="connsiteY3" fmla="*/ 261441 h 280493"/>
              <a:gd name="connsiteX4" fmla="*/ 0 w 5118018"/>
              <a:gd name="connsiteY4" fmla="*/ 280489 h 280493"/>
              <a:gd name="connsiteX0" fmla="*/ 0 w 5134575"/>
              <a:gd name="connsiteY0" fmla="*/ 271878 h 271882"/>
              <a:gd name="connsiteX1" fmla="*/ 26677 w 5134575"/>
              <a:gd name="connsiteY1" fmla="*/ 3871 h 271882"/>
              <a:gd name="connsiteX2" fmla="*/ 5134575 w 5134575"/>
              <a:gd name="connsiteY2" fmla="*/ 0 h 271882"/>
              <a:gd name="connsiteX3" fmla="*/ 4707625 w 5134575"/>
              <a:gd name="connsiteY3" fmla="*/ 261441 h 271882"/>
              <a:gd name="connsiteX4" fmla="*/ 0 w 5134575"/>
              <a:gd name="connsiteY4" fmla="*/ 271878 h 271882"/>
              <a:gd name="connsiteX0" fmla="*/ 0 w 5129056"/>
              <a:gd name="connsiteY0" fmla="*/ 269725 h 269729"/>
              <a:gd name="connsiteX1" fmla="*/ 21158 w 5129056"/>
              <a:gd name="connsiteY1" fmla="*/ 3871 h 269729"/>
              <a:gd name="connsiteX2" fmla="*/ 5129056 w 5129056"/>
              <a:gd name="connsiteY2" fmla="*/ 0 h 269729"/>
              <a:gd name="connsiteX3" fmla="*/ 4702106 w 5129056"/>
              <a:gd name="connsiteY3" fmla="*/ 261441 h 269729"/>
              <a:gd name="connsiteX4" fmla="*/ 0 w 5129056"/>
              <a:gd name="connsiteY4" fmla="*/ 269725 h 269729"/>
              <a:gd name="connsiteX0" fmla="*/ 0 w 5123536"/>
              <a:gd name="connsiteY0" fmla="*/ 263267 h 263271"/>
              <a:gd name="connsiteX1" fmla="*/ 15638 w 5123536"/>
              <a:gd name="connsiteY1" fmla="*/ 3871 h 263271"/>
              <a:gd name="connsiteX2" fmla="*/ 5123536 w 5123536"/>
              <a:gd name="connsiteY2" fmla="*/ 0 h 263271"/>
              <a:gd name="connsiteX3" fmla="*/ 4696586 w 5123536"/>
              <a:gd name="connsiteY3" fmla="*/ 261441 h 263271"/>
              <a:gd name="connsiteX4" fmla="*/ 0 w 5123536"/>
              <a:gd name="connsiteY4" fmla="*/ 263267 h 263271"/>
              <a:gd name="connsiteX0" fmla="*/ 0 w 5123536"/>
              <a:gd name="connsiteY0" fmla="*/ 263267 h 263271"/>
              <a:gd name="connsiteX1" fmla="*/ 21158 w 5123536"/>
              <a:gd name="connsiteY1" fmla="*/ 3871 h 263271"/>
              <a:gd name="connsiteX2" fmla="*/ 5123536 w 5123536"/>
              <a:gd name="connsiteY2" fmla="*/ 0 h 263271"/>
              <a:gd name="connsiteX3" fmla="*/ 4696586 w 5123536"/>
              <a:gd name="connsiteY3" fmla="*/ 261441 h 263271"/>
              <a:gd name="connsiteX4" fmla="*/ 0 w 5123536"/>
              <a:gd name="connsiteY4" fmla="*/ 263267 h 263271"/>
              <a:gd name="connsiteX0" fmla="*/ 563883 w 5687419"/>
              <a:gd name="connsiteY0" fmla="*/ 263267 h 263271"/>
              <a:gd name="connsiteX1" fmla="*/ 0 w 5687419"/>
              <a:gd name="connsiteY1" fmla="*/ 3871 h 263271"/>
              <a:gd name="connsiteX2" fmla="*/ 5687419 w 5687419"/>
              <a:gd name="connsiteY2" fmla="*/ 0 h 263271"/>
              <a:gd name="connsiteX3" fmla="*/ 5260469 w 5687419"/>
              <a:gd name="connsiteY3" fmla="*/ 261441 h 263271"/>
              <a:gd name="connsiteX4" fmla="*/ 563883 w 5687419"/>
              <a:gd name="connsiteY4" fmla="*/ 263267 h 263271"/>
              <a:gd name="connsiteX0" fmla="*/ 920 w 5687419"/>
              <a:gd name="connsiteY0" fmla="*/ 256809 h 261441"/>
              <a:gd name="connsiteX1" fmla="*/ 0 w 5687419"/>
              <a:gd name="connsiteY1" fmla="*/ 3871 h 261441"/>
              <a:gd name="connsiteX2" fmla="*/ 5687419 w 5687419"/>
              <a:gd name="connsiteY2" fmla="*/ 0 h 261441"/>
              <a:gd name="connsiteX3" fmla="*/ 5260469 w 5687419"/>
              <a:gd name="connsiteY3" fmla="*/ 261441 h 261441"/>
              <a:gd name="connsiteX4" fmla="*/ 920 w 5687419"/>
              <a:gd name="connsiteY4" fmla="*/ 256809 h 261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7419" h="261441">
                <a:moveTo>
                  <a:pt x="920" y="256809"/>
                </a:moveTo>
                <a:cubicBezTo>
                  <a:pt x="4875" y="258074"/>
                  <a:pt x="5922" y="10764"/>
                  <a:pt x="0" y="3871"/>
                </a:cubicBezTo>
                <a:lnTo>
                  <a:pt x="5687419" y="0"/>
                </a:lnTo>
                <a:lnTo>
                  <a:pt x="5260469" y="261441"/>
                </a:lnTo>
                <a:lnTo>
                  <a:pt x="920" y="25680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5"/>
          <p:cNvSpPr/>
          <p:nvPr/>
        </p:nvSpPr>
        <p:spPr>
          <a:xfrm>
            <a:off x="-5563" y="2416422"/>
            <a:ext cx="4334041" cy="582310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  <a:gd name="connsiteX0" fmla="*/ 2531 w 5108058"/>
              <a:gd name="connsiteY0" fmla="*/ 1419914 h 1420240"/>
              <a:gd name="connsiteX1" fmla="*/ 160 w 5108058"/>
              <a:gd name="connsiteY1" fmla="*/ 0 h 1420240"/>
              <a:gd name="connsiteX2" fmla="*/ 5108058 w 5108058"/>
              <a:gd name="connsiteY2" fmla="*/ 434 h 1420240"/>
              <a:gd name="connsiteX3" fmla="*/ 3391347 w 5108058"/>
              <a:gd name="connsiteY3" fmla="*/ 1420240 h 1420240"/>
              <a:gd name="connsiteX4" fmla="*/ 2531 w 5108058"/>
              <a:gd name="connsiteY4" fmla="*/ 1419914 h 1420240"/>
              <a:gd name="connsiteX0" fmla="*/ 2531 w 5108058"/>
              <a:gd name="connsiteY0" fmla="*/ 1419914 h 1419914"/>
              <a:gd name="connsiteX1" fmla="*/ 160 w 5108058"/>
              <a:gd name="connsiteY1" fmla="*/ 0 h 1419914"/>
              <a:gd name="connsiteX2" fmla="*/ 5108058 w 5108058"/>
              <a:gd name="connsiteY2" fmla="*/ 434 h 1419914"/>
              <a:gd name="connsiteX3" fmla="*/ 4451042 w 5108058"/>
              <a:gd name="connsiteY3" fmla="*/ 297224 h 1419914"/>
              <a:gd name="connsiteX4" fmla="*/ 2531 w 5108058"/>
              <a:gd name="connsiteY4" fmla="*/ 1419914 h 1419914"/>
              <a:gd name="connsiteX0" fmla="*/ 2531 w 5108058"/>
              <a:gd name="connsiteY0" fmla="*/ 1419914 h 1419914"/>
              <a:gd name="connsiteX1" fmla="*/ 160 w 5108058"/>
              <a:gd name="connsiteY1" fmla="*/ 0 h 1419914"/>
              <a:gd name="connsiteX2" fmla="*/ 5108058 w 5108058"/>
              <a:gd name="connsiteY2" fmla="*/ 434 h 1419914"/>
              <a:gd name="connsiteX3" fmla="*/ 4681108 w 5108058"/>
              <a:gd name="connsiteY3" fmla="*/ 261875 h 1419914"/>
              <a:gd name="connsiteX4" fmla="*/ 2531 w 5108058"/>
              <a:gd name="connsiteY4" fmla="*/ 1419914 h 1419914"/>
              <a:gd name="connsiteX0" fmla="*/ 16358 w 5107942"/>
              <a:gd name="connsiteY0" fmla="*/ 272426 h 272426"/>
              <a:gd name="connsiteX1" fmla="*/ 44 w 5107942"/>
              <a:gd name="connsiteY1" fmla="*/ 0 h 272426"/>
              <a:gd name="connsiteX2" fmla="*/ 5107942 w 5107942"/>
              <a:gd name="connsiteY2" fmla="*/ 434 h 272426"/>
              <a:gd name="connsiteX3" fmla="*/ 4680992 w 5107942"/>
              <a:gd name="connsiteY3" fmla="*/ 261875 h 272426"/>
              <a:gd name="connsiteX4" fmla="*/ 16358 w 5107942"/>
              <a:gd name="connsiteY4" fmla="*/ 272426 h 272426"/>
              <a:gd name="connsiteX0" fmla="*/ 0 w 5119471"/>
              <a:gd name="connsiteY0" fmla="*/ 261549 h 261875"/>
              <a:gd name="connsiteX1" fmla="*/ 11573 w 5119471"/>
              <a:gd name="connsiteY1" fmla="*/ 0 h 261875"/>
              <a:gd name="connsiteX2" fmla="*/ 5119471 w 5119471"/>
              <a:gd name="connsiteY2" fmla="*/ 434 h 261875"/>
              <a:gd name="connsiteX3" fmla="*/ 4692521 w 5119471"/>
              <a:gd name="connsiteY3" fmla="*/ 261875 h 261875"/>
              <a:gd name="connsiteX4" fmla="*/ 0 w 5119471"/>
              <a:gd name="connsiteY4" fmla="*/ 261549 h 261875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549 h 308766"/>
              <a:gd name="connsiteX1" fmla="*/ 4601 w 5112499"/>
              <a:gd name="connsiteY1" fmla="*/ 0 h 308766"/>
              <a:gd name="connsiteX2" fmla="*/ 5112499 w 5112499"/>
              <a:gd name="connsiteY2" fmla="*/ 434 h 308766"/>
              <a:gd name="connsiteX3" fmla="*/ 4685549 w 5112499"/>
              <a:gd name="connsiteY3" fmla="*/ 261875 h 308766"/>
              <a:gd name="connsiteX4" fmla="*/ 0 w 5112499"/>
              <a:gd name="connsiteY4" fmla="*/ 261549 h 308766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115 h 261441"/>
              <a:gd name="connsiteX1" fmla="*/ 26678 w 5112499"/>
              <a:gd name="connsiteY1" fmla="*/ 1719 h 261441"/>
              <a:gd name="connsiteX2" fmla="*/ 5112499 w 5112499"/>
              <a:gd name="connsiteY2" fmla="*/ 0 h 261441"/>
              <a:gd name="connsiteX3" fmla="*/ 4685549 w 5112499"/>
              <a:gd name="connsiteY3" fmla="*/ 261441 h 261441"/>
              <a:gd name="connsiteX4" fmla="*/ 0 w 5112499"/>
              <a:gd name="connsiteY4" fmla="*/ 261115 h 261441"/>
              <a:gd name="connsiteX0" fmla="*/ 0 w 5112499"/>
              <a:gd name="connsiteY0" fmla="*/ 261115 h 261441"/>
              <a:gd name="connsiteX1" fmla="*/ 4601 w 5112499"/>
              <a:gd name="connsiteY1" fmla="*/ 3871 h 261441"/>
              <a:gd name="connsiteX2" fmla="*/ 5112499 w 5112499"/>
              <a:gd name="connsiteY2" fmla="*/ 0 h 261441"/>
              <a:gd name="connsiteX3" fmla="*/ 4685549 w 5112499"/>
              <a:gd name="connsiteY3" fmla="*/ 261441 h 261441"/>
              <a:gd name="connsiteX4" fmla="*/ 0 w 5112499"/>
              <a:gd name="connsiteY4" fmla="*/ 261115 h 261441"/>
              <a:gd name="connsiteX0" fmla="*/ 0 w 5118018"/>
              <a:gd name="connsiteY0" fmla="*/ 280489 h 280493"/>
              <a:gd name="connsiteX1" fmla="*/ 10120 w 5118018"/>
              <a:gd name="connsiteY1" fmla="*/ 3871 h 280493"/>
              <a:gd name="connsiteX2" fmla="*/ 5118018 w 5118018"/>
              <a:gd name="connsiteY2" fmla="*/ 0 h 280493"/>
              <a:gd name="connsiteX3" fmla="*/ 4691068 w 5118018"/>
              <a:gd name="connsiteY3" fmla="*/ 261441 h 280493"/>
              <a:gd name="connsiteX4" fmla="*/ 0 w 5118018"/>
              <a:gd name="connsiteY4" fmla="*/ 280489 h 280493"/>
              <a:gd name="connsiteX0" fmla="*/ 0 w 5118018"/>
              <a:gd name="connsiteY0" fmla="*/ 280489 h 280493"/>
              <a:gd name="connsiteX1" fmla="*/ 10120 w 5118018"/>
              <a:gd name="connsiteY1" fmla="*/ 3871 h 280493"/>
              <a:gd name="connsiteX2" fmla="*/ 5118018 w 5118018"/>
              <a:gd name="connsiteY2" fmla="*/ 0 h 280493"/>
              <a:gd name="connsiteX3" fmla="*/ 4691068 w 5118018"/>
              <a:gd name="connsiteY3" fmla="*/ 261441 h 280493"/>
              <a:gd name="connsiteX4" fmla="*/ 0 w 5118018"/>
              <a:gd name="connsiteY4" fmla="*/ 280489 h 280493"/>
              <a:gd name="connsiteX0" fmla="*/ 0 w 5134575"/>
              <a:gd name="connsiteY0" fmla="*/ 271878 h 271882"/>
              <a:gd name="connsiteX1" fmla="*/ 26677 w 5134575"/>
              <a:gd name="connsiteY1" fmla="*/ 3871 h 271882"/>
              <a:gd name="connsiteX2" fmla="*/ 5134575 w 5134575"/>
              <a:gd name="connsiteY2" fmla="*/ 0 h 271882"/>
              <a:gd name="connsiteX3" fmla="*/ 4707625 w 5134575"/>
              <a:gd name="connsiteY3" fmla="*/ 261441 h 271882"/>
              <a:gd name="connsiteX4" fmla="*/ 0 w 5134575"/>
              <a:gd name="connsiteY4" fmla="*/ 271878 h 271882"/>
              <a:gd name="connsiteX0" fmla="*/ 0 w 5129056"/>
              <a:gd name="connsiteY0" fmla="*/ 269725 h 269729"/>
              <a:gd name="connsiteX1" fmla="*/ 21158 w 5129056"/>
              <a:gd name="connsiteY1" fmla="*/ 3871 h 269729"/>
              <a:gd name="connsiteX2" fmla="*/ 5129056 w 5129056"/>
              <a:gd name="connsiteY2" fmla="*/ 0 h 269729"/>
              <a:gd name="connsiteX3" fmla="*/ 4702106 w 5129056"/>
              <a:gd name="connsiteY3" fmla="*/ 261441 h 269729"/>
              <a:gd name="connsiteX4" fmla="*/ 0 w 5129056"/>
              <a:gd name="connsiteY4" fmla="*/ 269725 h 269729"/>
              <a:gd name="connsiteX0" fmla="*/ 0 w 5123536"/>
              <a:gd name="connsiteY0" fmla="*/ 263267 h 263271"/>
              <a:gd name="connsiteX1" fmla="*/ 15638 w 5123536"/>
              <a:gd name="connsiteY1" fmla="*/ 3871 h 263271"/>
              <a:gd name="connsiteX2" fmla="*/ 5123536 w 5123536"/>
              <a:gd name="connsiteY2" fmla="*/ 0 h 263271"/>
              <a:gd name="connsiteX3" fmla="*/ 4696586 w 5123536"/>
              <a:gd name="connsiteY3" fmla="*/ 261441 h 263271"/>
              <a:gd name="connsiteX4" fmla="*/ 0 w 5123536"/>
              <a:gd name="connsiteY4" fmla="*/ 263267 h 263271"/>
              <a:gd name="connsiteX0" fmla="*/ 0 w 5123536"/>
              <a:gd name="connsiteY0" fmla="*/ 263267 h 263271"/>
              <a:gd name="connsiteX1" fmla="*/ 21158 w 5123536"/>
              <a:gd name="connsiteY1" fmla="*/ 3871 h 263271"/>
              <a:gd name="connsiteX2" fmla="*/ 5123536 w 5123536"/>
              <a:gd name="connsiteY2" fmla="*/ 0 h 263271"/>
              <a:gd name="connsiteX3" fmla="*/ 4696586 w 5123536"/>
              <a:gd name="connsiteY3" fmla="*/ 261441 h 263271"/>
              <a:gd name="connsiteX4" fmla="*/ 0 w 5123536"/>
              <a:gd name="connsiteY4" fmla="*/ 263267 h 263271"/>
              <a:gd name="connsiteX0" fmla="*/ 563883 w 5687419"/>
              <a:gd name="connsiteY0" fmla="*/ 263267 h 263271"/>
              <a:gd name="connsiteX1" fmla="*/ 0 w 5687419"/>
              <a:gd name="connsiteY1" fmla="*/ 3871 h 263271"/>
              <a:gd name="connsiteX2" fmla="*/ 5687419 w 5687419"/>
              <a:gd name="connsiteY2" fmla="*/ 0 h 263271"/>
              <a:gd name="connsiteX3" fmla="*/ 5260469 w 5687419"/>
              <a:gd name="connsiteY3" fmla="*/ 261441 h 263271"/>
              <a:gd name="connsiteX4" fmla="*/ 563883 w 5687419"/>
              <a:gd name="connsiteY4" fmla="*/ 263267 h 263271"/>
              <a:gd name="connsiteX0" fmla="*/ 920 w 5687419"/>
              <a:gd name="connsiteY0" fmla="*/ 256809 h 261441"/>
              <a:gd name="connsiteX1" fmla="*/ 0 w 5687419"/>
              <a:gd name="connsiteY1" fmla="*/ 3871 h 261441"/>
              <a:gd name="connsiteX2" fmla="*/ 5687419 w 5687419"/>
              <a:gd name="connsiteY2" fmla="*/ 0 h 261441"/>
              <a:gd name="connsiteX3" fmla="*/ 5260469 w 5687419"/>
              <a:gd name="connsiteY3" fmla="*/ 261441 h 261441"/>
              <a:gd name="connsiteX4" fmla="*/ 920 w 5687419"/>
              <a:gd name="connsiteY4" fmla="*/ 256809 h 261441"/>
              <a:gd name="connsiteX0" fmla="*/ 665637 w 5687419"/>
              <a:gd name="connsiteY0" fmla="*/ 260566 h 261441"/>
              <a:gd name="connsiteX1" fmla="*/ 0 w 5687419"/>
              <a:gd name="connsiteY1" fmla="*/ 3871 h 261441"/>
              <a:gd name="connsiteX2" fmla="*/ 5687419 w 5687419"/>
              <a:gd name="connsiteY2" fmla="*/ 0 h 261441"/>
              <a:gd name="connsiteX3" fmla="*/ 5260469 w 5687419"/>
              <a:gd name="connsiteY3" fmla="*/ 261441 h 261441"/>
              <a:gd name="connsiteX4" fmla="*/ 665637 w 5687419"/>
              <a:gd name="connsiteY4" fmla="*/ 260566 h 261441"/>
              <a:gd name="connsiteX0" fmla="*/ 670455 w 5692237"/>
              <a:gd name="connsiteY0" fmla="*/ 260566 h 261441"/>
              <a:gd name="connsiteX1" fmla="*/ 0 w 5692237"/>
              <a:gd name="connsiteY1" fmla="*/ 5750 h 261441"/>
              <a:gd name="connsiteX2" fmla="*/ 5692237 w 5692237"/>
              <a:gd name="connsiteY2" fmla="*/ 0 h 261441"/>
              <a:gd name="connsiteX3" fmla="*/ 5265287 w 5692237"/>
              <a:gd name="connsiteY3" fmla="*/ 261441 h 261441"/>
              <a:gd name="connsiteX4" fmla="*/ 670455 w 5692237"/>
              <a:gd name="connsiteY4" fmla="*/ 260566 h 261441"/>
              <a:gd name="connsiteX0" fmla="*/ 920 w 5022702"/>
              <a:gd name="connsiteY0" fmla="*/ 260566 h 261441"/>
              <a:gd name="connsiteX1" fmla="*/ 0 w 5022702"/>
              <a:gd name="connsiteY1" fmla="*/ 1992 h 261441"/>
              <a:gd name="connsiteX2" fmla="*/ 5022702 w 5022702"/>
              <a:gd name="connsiteY2" fmla="*/ 0 h 261441"/>
              <a:gd name="connsiteX3" fmla="*/ 4595752 w 5022702"/>
              <a:gd name="connsiteY3" fmla="*/ 261441 h 261441"/>
              <a:gd name="connsiteX4" fmla="*/ 920 w 5022702"/>
              <a:gd name="connsiteY4" fmla="*/ 260566 h 261441"/>
              <a:gd name="connsiteX0" fmla="*/ 920 w 5022702"/>
              <a:gd name="connsiteY0" fmla="*/ 262332 h 263207"/>
              <a:gd name="connsiteX1" fmla="*/ 0 w 5022702"/>
              <a:gd name="connsiteY1" fmla="*/ 0 h 263207"/>
              <a:gd name="connsiteX2" fmla="*/ 5022702 w 5022702"/>
              <a:gd name="connsiteY2" fmla="*/ 1766 h 263207"/>
              <a:gd name="connsiteX3" fmla="*/ 4595752 w 5022702"/>
              <a:gd name="connsiteY3" fmla="*/ 263207 h 263207"/>
              <a:gd name="connsiteX4" fmla="*/ 920 w 5022702"/>
              <a:gd name="connsiteY4" fmla="*/ 262332 h 263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2702" h="263207">
                <a:moveTo>
                  <a:pt x="920" y="262332"/>
                </a:moveTo>
                <a:cubicBezTo>
                  <a:pt x="4875" y="263597"/>
                  <a:pt x="5922" y="6893"/>
                  <a:pt x="0" y="0"/>
                </a:cubicBezTo>
                <a:lnTo>
                  <a:pt x="5022702" y="1766"/>
                </a:lnTo>
                <a:lnTo>
                  <a:pt x="4595752" y="263207"/>
                </a:lnTo>
                <a:lnTo>
                  <a:pt x="920" y="262332"/>
                </a:lnTo>
                <a:close/>
              </a:path>
            </a:pathLst>
          </a:custGeom>
          <a:solidFill>
            <a:srgbClr val="01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lelogram 5"/>
          <p:cNvSpPr/>
          <p:nvPr/>
        </p:nvSpPr>
        <p:spPr>
          <a:xfrm>
            <a:off x="-7816" y="3327407"/>
            <a:ext cx="3785204" cy="581266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  <a:gd name="connsiteX0" fmla="*/ 2531 w 5108058"/>
              <a:gd name="connsiteY0" fmla="*/ 1419914 h 1420240"/>
              <a:gd name="connsiteX1" fmla="*/ 160 w 5108058"/>
              <a:gd name="connsiteY1" fmla="*/ 0 h 1420240"/>
              <a:gd name="connsiteX2" fmla="*/ 5108058 w 5108058"/>
              <a:gd name="connsiteY2" fmla="*/ 434 h 1420240"/>
              <a:gd name="connsiteX3" fmla="*/ 3391347 w 5108058"/>
              <a:gd name="connsiteY3" fmla="*/ 1420240 h 1420240"/>
              <a:gd name="connsiteX4" fmla="*/ 2531 w 5108058"/>
              <a:gd name="connsiteY4" fmla="*/ 1419914 h 1420240"/>
              <a:gd name="connsiteX0" fmla="*/ 2531 w 5108058"/>
              <a:gd name="connsiteY0" fmla="*/ 1419914 h 1419914"/>
              <a:gd name="connsiteX1" fmla="*/ 160 w 5108058"/>
              <a:gd name="connsiteY1" fmla="*/ 0 h 1419914"/>
              <a:gd name="connsiteX2" fmla="*/ 5108058 w 5108058"/>
              <a:gd name="connsiteY2" fmla="*/ 434 h 1419914"/>
              <a:gd name="connsiteX3" fmla="*/ 4451042 w 5108058"/>
              <a:gd name="connsiteY3" fmla="*/ 297224 h 1419914"/>
              <a:gd name="connsiteX4" fmla="*/ 2531 w 5108058"/>
              <a:gd name="connsiteY4" fmla="*/ 1419914 h 1419914"/>
              <a:gd name="connsiteX0" fmla="*/ 2531 w 5108058"/>
              <a:gd name="connsiteY0" fmla="*/ 1419914 h 1419914"/>
              <a:gd name="connsiteX1" fmla="*/ 160 w 5108058"/>
              <a:gd name="connsiteY1" fmla="*/ 0 h 1419914"/>
              <a:gd name="connsiteX2" fmla="*/ 5108058 w 5108058"/>
              <a:gd name="connsiteY2" fmla="*/ 434 h 1419914"/>
              <a:gd name="connsiteX3" fmla="*/ 4681108 w 5108058"/>
              <a:gd name="connsiteY3" fmla="*/ 261875 h 1419914"/>
              <a:gd name="connsiteX4" fmla="*/ 2531 w 5108058"/>
              <a:gd name="connsiteY4" fmla="*/ 1419914 h 1419914"/>
              <a:gd name="connsiteX0" fmla="*/ 16358 w 5107942"/>
              <a:gd name="connsiteY0" fmla="*/ 272426 h 272426"/>
              <a:gd name="connsiteX1" fmla="*/ 44 w 5107942"/>
              <a:gd name="connsiteY1" fmla="*/ 0 h 272426"/>
              <a:gd name="connsiteX2" fmla="*/ 5107942 w 5107942"/>
              <a:gd name="connsiteY2" fmla="*/ 434 h 272426"/>
              <a:gd name="connsiteX3" fmla="*/ 4680992 w 5107942"/>
              <a:gd name="connsiteY3" fmla="*/ 261875 h 272426"/>
              <a:gd name="connsiteX4" fmla="*/ 16358 w 5107942"/>
              <a:gd name="connsiteY4" fmla="*/ 272426 h 272426"/>
              <a:gd name="connsiteX0" fmla="*/ 0 w 5119471"/>
              <a:gd name="connsiteY0" fmla="*/ 261549 h 261875"/>
              <a:gd name="connsiteX1" fmla="*/ 11573 w 5119471"/>
              <a:gd name="connsiteY1" fmla="*/ 0 h 261875"/>
              <a:gd name="connsiteX2" fmla="*/ 5119471 w 5119471"/>
              <a:gd name="connsiteY2" fmla="*/ 434 h 261875"/>
              <a:gd name="connsiteX3" fmla="*/ 4692521 w 5119471"/>
              <a:gd name="connsiteY3" fmla="*/ 261875 h 261875"/>
              <a:gd name="connsiteX4" fmla="*/ 0 w 5119471"/>
              <a:gd name="connsiteY4" fmla="*/ 261549 h 261875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549 h 308766"/>
              <a:gd name="connsiteX1" fmla="*/ 4601 w 5112499"/>
              <a:gd name="connsiteY1" fmla="*/ 0 h 308766"/>
              <a:gd name="connsiteX2" fmla="*/ 5112499 w 5112499"/>
              <a:gd name="connsiteY2" fmla="*/ 434 h 308766"/>
              <a:gd name="connsiteX3" fmla="*/ 4685549 w 5112499"/>
              <a:gd name="connsiteY3" fmla="*/ 261875 h 308766"/>
              <a:gd name="connsiteX4" fmla="*/ 0 w 5112499"/>
              <a:gd name="connsiteY4" fmla="*/ 261549 h 308766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115 h 261441"/>
              <a:gd name="connsiteX1" fmla="*/ 26678 w 5112499"/>
              <a:gd name="connsiteY1" fmla="*/ 1719 h 261441"/>
              <a:gd name="connsiteX2" fmla="*/ 5112499 w 5112499"/>
              <a:gd name="connsiteY2" fmla="*/ 0 h 261441"/>
              <a:gd name="connsiteX3" fmla="*/ 4685549 w 5112499"/>
              <a:gd name="connsiteY3" fmla="*/ 261441 h 261441"/>
              <a:gd name="connsiteX4" fmla="*/ 0 w 5112499"/>
              <a:gd name="connsiteY4" fmla="*/ 261115 h 261441"/>
              <a:gd name="connsiteX0" fmla="*/ 0 w 5112499"/>
              <a:gd name="connsiteY0" fmla="*/ 261115 h 261441"/>
              <a:gd name="connsiteX1" fmla="*/ 4601 w 5112499"/>
              <a:gd name="connsiteY1" fmla="*/ 3871 h 261441"/>
              <a:gd name="connsiteX2" fmla="*/ 5112499 w 5112499"/>
              <a:gd name="connsiteY2" fmla="*/ 0 h 261441"/>
              <a:gd name="connsiteX3" fmla="*/ 4685549 w 5112499"/>
              <a:gd name="connsiteY3" fmla="*/ 261441 h 261441"/>
              <a:gd name="connsiteX4" fmla="*/ 0 w 5112499"/>
              <a:gd name="connsiteY4" fmla="*/ 261115 h 261441"/>
              <a:gd name="connsiteX0" fmla="*/ 0 w 5118018"/>
              <a:gd name="connsiteY0" fmla="*/ 280489 h 280493"/>
              <a:gd name="connsiteX1" fmla="*/ 10120 w 5118018"/>
              <a:gd name="connsiteY1" fmla="*/ 3871 h 280493"/>
              <a:gd name="connsiteX2" fmla="*/ 5118018 w 5118018"/>
              <a:gd name="connsiteY2" fmla="*/ 0 h 280493"/>
              <a:gd name="connsiteX3" fmla="*/ 4691068 w 5118018"/>
              <a:gd name="connsiteY3" fmla="*/ 261441 h 280493"/>
              <a:gd name="connsiteX4" fmla="*/ 0 w 5118018"/>
              <a:gd name="connsiteY4" fmla="*/ 280489 h 280493"/>
              <a:gd name="connsiteX0" fmla="*/ 0 w 5118018"/>
              <a:gd name="connsiteY0" fmla="*/ 280489 h 280493"/>
              <a:gd name="connsiteX1" fmla="*/ 10120 w 5118018"/>
              <a:gd name="connsiteY1" fmla="*/ 3871 h 280493"/>
              <a:gd name="connsiteX2" fmla="*/ 5118018 w 5118018"/>
              <a:gd name="connsiteY2" fmla="*/ 0 h 280493"/>
              <a:gd name="connsiteX3" fmla="*/ 4691068 w 5118018"/>
              <a:gd name="connsiteY3" fmla="*/ 261441 h 280493"/>
              <a:gd name="connsiteX4" fmla="*/ 0 w 5118018"/>
              <a:gd name="connsiteY4" fmla="*/ 280489 h 280493"/>
              <a:gd name="connsiteX0" fmla="*/ 0 w 5134575"/>
              <a:gd name="connsiteY0" fmla="*/ 271878 h 271882"/>
              <a:gd name="connsiteX1" fmla="*/ 26677 w 5134575"/>
              <a:gd name="connsiteY1" fmla="*/ 3871 h 271882"/>
              <a:gd name="connsiteX2" fmla="*/ 5134575 w 5134575"/>
              <a:gd name="connsiteY2" fmla="*/ 0 h 271882"/>
              <a:gd name="connsiteX3" fmla="*/ 4707625 w 5134575"/>
              <a:gd name="connsiteY3" fmla="*/ 261441 h 271882"/>
              <a:gd name="connsiteX4" fmla="*/ 0 w 5134575"/>
              <a:gd name="connsiteY4" fmla="*/ 271878 h 271882"/>
              <a:gd name="connsiteX0" fmla="*/ 0 w 5129056"/>
              <a:gd name="connsiteY0" fmla="*/ 269725 h 269729"/>
              <a:gd name="connsiteX1" fmla="*/ 21158 w 5129056"/>
              <a:gd name="connsiteY1" fmla="*/ 3871 h 269729"/>
              <a:gd name="connsiteX2" fmla="*/ 5129056 w 5129056"/>
              <a:gd name="connsiteY2" fmla="*/ 0 h 269729"/>
              <a:gd name="connsiteX3" fmla="*/ 4702106 w 5129056"/>
              <a:gd name="connsiteY3" fmla="*/ 261441 h 269729"/>
              <a:gd name="connsiteX4" fmla="*/ 0 w 5129056"/>
              <a:gd name="connsiteY4" fmla="*/ 269725 h 269729"/>
              <a:gd name="connsiteX0" fmla="*/ 0 w 5123536"/>
              <a:gd name="connsiteY0" fmla="*/ 263267 h 263271"/>
              <a:gd name="connsiteX1" fmla="*/ 15638 w 5123536"/>
              <a:gd name="connsiteY1" fmla="*/ 3871 h 263271"/>
              <a:gd name="connsiteX2" fmla="*/ 5123536 w 5123536"/>
              <a:gd name="connsiteY2" fmla="*/ 0 h 263271"/>
              <a:gd name="connsiteX3" fmla="*/ 4696586 w 5123536"/>
              <a:gd name="connsiteY3" fmla="*/ 261441 h 263271"/>
              <a:gd name="connsiteX4" fmla="*/ 0 w 5123536"/>
              <a:gd name="connsiteY4" fmla="*/ 263267 h 263271"/>
              <a:gd name="connsiteX0" fmla="*/ 0 w 5123536"/>
              <a:gd name="connsiteY0" fmla="*/ 263267 h 263271"/>
              <a:gd name="connsiteX1" fmla="*/ 21158 w 5123536"/>
              <a:gd name="connsiteY1" fmla="*/ 3871 h 263271"/>
              <a:gd name="connsiteX2" fmla="*/ 5123536 w 5123536"/>
              <a:gd name="connsiteY2" fmla="*/ 0 h 263271"/>
              <a:gd name="connsiteX3" fmla="*/ 4696586 w 5123536"/>
              <a:gd name="connsiteY3" fmla="*/ 261441 h 263271"/>
              <a:gd name="connsiteX4" fmla="*/ 0 w 5123536"/>
              <a:gd name="connsiteY4" fmla="*/ 263267 h 263271"/>
              <a:gd name="connsiteX0" fmla="*/ 563883 w 5687419"/>
              <a:gd name="connsiteY0" fmla="*/ 263267 h 263271"/>
              <a:gd name="connsiteX1" fmla="*/ 0 w 5687419"/>
              <a:gd name="connsiteY1" fmla="*/ 3871 h 263271"/>
              <a:gd name="connsiteX2" fmla="*/ 5687419 w 5687419"/>
              <a:gd name="connsiteY2" fmla="*/ 0 h 263271"/>
              <a:gd name="connsiteX3" fmla="*/ 5260469 w 5687419"/>
              <a:gd name="connsiteY3" fmla="*/ 261441 h 263271"/>
              <a:gd name="connsiteX4" fmla="*/ 563883 w 5687419"/>
              <a:gd name="connsiteY4" fmla="*/ 263267 h 263271"/>
              <a:gd name="connsiteX0" fmla="*/ 920 w 5687419"/>
              <a:gd name="connsiteY0" fmla="*/ 256809 h 261441"/>
              <a:gd name="connsiteX1" fmla="*/ 0 w 5687419"/>
              <a:gd name="connsiteY1" fmla="*/ 3871 h 261441"/>
              <a:gd name="connsiteX2" fmla="*/ 5687419 w 5687419"/>
              <a:gd name="connsiteY2" fmla="*/ 0 h 261441"/>
              <a:gd name="connsiteX3" fmla="*/ 5260469 w 5687419"/>
              <a:gd name="connsiteY3" fmla="*/ 261441 h 261441"/>
              <a:gd name="connsiteX4" fmla="*/ 920 w 5687419"/>
              <a:gd name="connsiteY4" fmla="*/ 256809 h 261441"/>
              <a:gd name="connsiteX0" fmla="*/ 1306705 w 5687419"/>
              <a:gd name="connsiteY0" fmla="*/ 260727 h 261441"/>
              <a:gd name="connsiteX1" fmla="*/ 0 w 5687419"/>
              <a:gd name="connsiteY1" fmla="*/ 3871 h 261441"/>
              <a:gd name="connsiteX2" fmla="*/ 5687419 w 5687419"/>
              <a:gd name="connsiteY2" fmla="*/ 0 h 261441"/>
              <a:gd name="connsiteX3" fmla="*/ 5260469 w 5687419"/>
              <a:gd name="connsiteY3" fmla="*/ 261441 h 261441"/>
              <a:gd name="connsiteX4" fmla="*/ 1306705 w 5687419"/>
              <a:gd name="connsiteY4" fmla="*/ 260727 h 261441"/>
              <a:gd name="connsiteX0" fmla="*/ 920 w 4381634"/>
              <a:gd name="connsiteY0" fmla="*/ 260727 h 261441"/>
              <a:gd name="connsiteX1" fmla="*/ 0 w 4381634"/>
              <a:gd name="connsiteY1" fmla="*/ 1912 h 261441"/>
              <a:gd name="connsiteX2" fmla="*/ 4381634 w 4381634"/>
              <a:gd name="connsiteY2" fmla="*/ 0 h 261441"/>
              <a:gd name="connsiteX3" fmla="*/ 3954684 w 4381634"/>
              <a:gd name="connsiteY3" fmla="*/ 261441 h 261441"/>
              <a:gd name="connsiteX4" fmla="*/ 920 w 4381634"/>
              <a:gd name="connsiteY4" fmla="*/ 260727 h 261441"/>
              <a:gd name="connsiteX0" fmla="*/ 920 w 4381634"/>
              <a:gd name="connsiteY0" fmla="*/ 264644 h 264648"/>
              <a:gd name="connsiteX1" fmla="*/ 0 w 4381634"/>
              <a:gd name="connsiteY1" fmla="*/ 1912 h 264648"/>
              <a:gd name="connsiteX2" fmla="*/ 4381634 w 4381634"/>
              <a:gd name="connsiteY2" fmla="*/ 0 h 264648"/>
              <a:gd name="connsiteX3" fmla="*/ 3954684 w 4381634"/>
              <a:gd name="connsiteY3" fmla="*/ 261441 h 264648"/>
              <a:gd name="connsiteX4" fmla="*/ 920 w 4381634"/>
              <a:gd name="connsiteY4" fmla="*/ 264644 h 264648"/>
              <a:gd name="connsiteX0" fmla="*/ 920 w 4381634"/>
              <a:gd name="connsiteY0" fmla="*/ 256808 h 261441"/>
              <a:gd name="connsiteX1" fmla="*/ 0 w 4381634"/>
              <a:gd name="connsiteY1" fmla="*/ 1912 h 261441"/>
              <a:gd name="connsiteX2" fmla="*/ 4381634 w 4381634"/>
              <a:gd name="connsiteY2" fmla="*/ 0 h 261441"/>
              <a:gd name="connsiteX3" fmla="*/ 3954684 w 4381634"/>
              <a:gd name="connsiteY3" fmla="*/ 261441 h 261441"/>
              <a:gd name="connsiteX4" fmla="*/ 920 w 4381634"/>
              <a:gd name="connsiteY4" fmla="*/ 256808 h 261441"/>
              <a:gd name="connsiteX0" fmla="*/ 5943 w 4381634"/>
              <a:gd name="connsiteY0" fmla="*/ 262684 h 262688"/>
              <a:gd name="connsiteX1" fmla="*/ 0 w 4381634"/>
              <a:gd name="connsiteY1" fmla="*/ 1912 h 262688"/>
              <a:gd name="connsiteX2" fmla="*/ 4381634 w 4381634"/>
              <a:gd name="connsiteY2" fmla="*/ 0 h 262688"/>
              <a:gd name="connsiteX3" fmla="*/ 3954684 w 4381634"/>
              <a:gd name="connsiteY3" fmla="*/ 261441 h 262688"/>
              <a:gd name="connsiteX4" fmla="*/ 5943 w 4381634"/>
              <a:gd name="connsiteY4" fmla="*/ 262684 h 262688"/>
              <a:gd name="connsiteX0" fmla="*/ 0 w 4375691"/>
              <a:gd name="connsiteY0" fmla="*/ 266649 h 266653"/>
              <a:gd name="connsiteX1" fmla="*/ 39257 w 4375691"/>
              <a:gd name="connsiteY1" fmla="*/ 0 h 266653"/>
              <a:gd name="connsiteX2" fmla="*/ 4375691 w 4375691"/>
              <a:gd name="connsiteY2" fmla="*/ 3965 h 266653"/>
              <a:gd name="connsiteX3" fmla="*/ 3948741 w 4375691"/>
              <a:gd name="connsiteY3" fmla="*/ 265406 h 266653"/>
              <a:gd name="connsiteX4" fmla="*/ 0 w 4375691"/>
              <a:gd name="connsiteY4" fmla="*/ 266649 h 266653"/>
              <a:gd name="connsiteX0" fmla="*/ 10965 w 4386656"/>
              <a:gd name="connsiteY0" fmla="*/ 262731 h 262735"/>
              <a:gd name="connsiteX1" fmla="*/ 0 w 4386656"/>
              <a:gd name="connsiteY1" fmla="*/ 0 h 262735"/>
              <a:gd name="connsiteX2" fmla="*/ 4386656 w 4386656"/>
              <a:gd name="connsiteY2" fmla="*/ 47 h 262735"/>
              <a:gd name="connsiteX3" fmla="*/ 3959706 w 4386656"/>
              <a:gd name="connsiteY3" fmla="*/ 261488 h 262735"/>
              <a:gd name="connsiteX4" fmla="*/ 10965 w 4386656"/>
              <a:gd name="connsiteY4" fmla="*/ 262731 h 262735"/>
              <a:gd name="connsiteX0" fmla="*/ 1333 w 4386656"/>
              <a:gd name="connsiteY0" fmla="*/ 262731 h 262735"/>
              <a:gd name="connsiteX1" fmla="*/ 0 w 4386656"/>
              <a:gd name="connsiteY1" fmla="*/ 0 h 262735"/>
              <a:gd name="connsiteX2" fmla="*/ 4386656 w 4386656"/>
              <a:gd name="connsiteY2" fmla="*/ 47 h 262735"/>
              <a:gd name="connsiteX3" fmla="*/ 3959706 w 4386656"/>
              <a:gd name="connsiteY3" fmla="*/ 261488 h 262735"/>
              <a:gd name="connsiteX4" fmla="*/ 1333 w 4386656"/>
              <a:gd name="connsiteY4" fmla="*/ 262731 h 262735"/>
              <a:gd name="connsiteX0" fmla="*/ 1333 w 4386656"/>
              <a:gd name="connsiteY0" fmla="*/ 257095 h 261488"/>
              <a:gd name="connsiteX1" fmla="*/ 0 w 4386656"/>
              <a:gd name="connsiteY1" fmla="*/ 0 h 261488"/>
              <a:gd name="connsiteX2" fmla="*/ 4386656 w 4386656"/>
              <a:gd name="connsiteY2" fmla="*/ 47 h 261488"/>
              <a:gd name="connsiteX3" fmla="*/ 3959706 w 4386656"/>
              <a:gd name="connsiteY3" fmla="*/ 261488 h 261488"/>
              <a:gd name="connsiteX4" fmla="*/ 1333 w 4386656"/>
              <a:gd name="connsiteY4" fmla="*/ 257095 h 261488"/>
              <a:gd name="connsiteX0" fmla="*/ 6150 w 4386656"/>
              <a:gd name="connsiteY0" fmla="*/ 262731 h 262735"/>
              <a:gd name="connsiteX1" fmla="*/ 0 w 4386656"/>
              <a:gd name="connsiteY1" fmla="*/ 0 h 262735"/>
              <a:gd name="connsiteX2" fmla="*/ 4386656 w 4386656"/>
              <a:gd name="connsiteY2" fmla="*/ 47 h 262735"/>
              <a:gd name="connsiteX3" fmla="*/ 3959706 w 4386656"/>
              <a:gd name="connsiteY3" fmla="*/ 261488 h 262735"/>
              <a:gd name="connsiteX4" fmla="*/ 6150 w 4386656"/>
              <a:gd name="connsiteY4" fmla="*/ 262731 h 26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86656" h="262735">
                <a:moveTo>
                  <a:pt x="6150" y="262731"/>
                </a:moveTo>
                <a:cubicBezTo>
                  <a:pt x="10105" y="263996"/>
                  <a:pt x="5922" y="6893"/>
                  <a:pt x="0" y="0"/>
                </a:cubicBezTo>
                <a:lnTo>
                  <a:pt x="4386656" y="47"/>
                </a:lnTo>
                <a:lnTo>
                  <a:pt x="3959706" y="261488"/>
                </a:lnTo>
                <a:lnTo>
                  <a:pt x="6150" y="262731"/>
                </a:lnTo>
                <a:close/>
              </a:path>
            </a:pathLst>
          </a:custGeom>
          <a:solidFill>
            <a:srgbClr val="226A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5"/>
          <p:cNvSpPr/>
          <p:nvPr/>
        </p:nvSpPr>
        <p:spPr>
          <a:xfrm>
            <a:off x="-10726" y="4234587"/>
            <a:ext cx="3221829" cy="578507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  <a:gd name="connsiteX0" fmla="*/ 2531 w 5108058"/>
              <a:gd name="connsiteY0" fmla="*/ 1419914 h 1420240"/>
              <a:gd name="connsiteX1" fmla="*/ 160 w 5108058"/>
              <a:gd name="connsiteY1" fmla="*/ 0 h 1420240"/>
              <a:gd name="connsiteX2" fmla="*/ 5108058 w 5108058"/>
              <a:gd name="connsiteY2" fmla="*/ 434 h 1420240"/>
              <a:gd name="connsiteX3" fmla="*/ 3391347 w 5108058"/>
              <a:gd name="connsiteY3" fmla="*/ 1420240 h 1420240"/>
              <a:gd name="connsiteX4" fmla="*/ 2531 w 5108058"/>
              <a:gd name="connsiteY4" fmla="*/ 1419914 h 1420240"/>
              <a:gd name="connsiteX0" fmla="*/ 2531 w 5108058"/>
              <a:gd name="connsiteY0" fmla="*/ 1419914 h 1419914"/>
              <a:gd name="connsiteX1" fmla="*/ 160 w 5108058"/>
              <a:gd name="connsiteY1" fmla="*/ 0 h 1419914"/>
              <a:gd name="connsiteX2" fmla="*/ 5108058 w 5108058"/>
              <a:gd name="connsiteY2" fmla="*/ 434 h 1419914"/>
              <a:gd name="connsiteX3" fmla="*/ 4451042 w 5108058"/>
              <a:gd name="connsiteY3" fmla="*/ 297224 h 1419914"/>
              <a:gd name="connsiteX4" fmla="*/ 2531 w 5108058"/>
              <a:gd name="connsiteY4" fmla="*/ 1419914 h 1419914"/>
              <a:gd name="connsiteX0" fmla="*/ 2531 w 5108058"/>
              <a:gd name="connsiteY0" fmla="*/ 1419914 h 1419914"/>
              <a:gd name="connsiteX1" fmla="*/ 160 w 5108058"/>
              <a:gd name="connsiteY1" fmla="*/ 0 h 1419914"/>
              <a:gd name="connsiteX2" fmla="*/ 5108058 w 5108058"/>
              <a:gd name="connsiteY2" fmla="*/ 434 h 1419914"/>
              <a:gd name="connsiteX3" fmla="*/ 4681108 w 5108058"/>
              <a:gd name="connsiteY3" fmla="*/ 261875 h 1419914"/>
              <a:gd name="connsiteX4" fmla="*/ 2531 w 5108058"/>
              <a:gd name="connsiteY4" fmla="*/ 1419914 h 1419914"/>
              <a:gd name="connsiteX0" fmla="*/ 16358 w 5107942"/>
              <a:gd name="connsiteY0" fmla="*/ 272426 h 272426"/>
              <a:gd name="connsiteX1" fmla="*/ 44 w 5107942"/>
              <a:gd name="connsiteY1" fmla="*/ 0 h 272426"/>
              <a:gd name="connsiteX2" fmla="*/ 5107942 w 5107942"/>
              <a:gd name="connsiteY2" fmla="*/ 434 h 272426"/>
              <a:gd name="connsiteX3" fmla="*/ 4680992 w 5107942"/>
              <a:gd name="connsiteY3" fmla="*/ 261875 h 272426"/>
              <a:gd name="connsiteX4" fmla="*/ 16358 w 5107942"/>
              <a:gd name="connsiteY4" fmla="*/ 272426 h 272426"/>
              <a:gd name="connsiteX0" fmla="*/ 0 w 5119471"/>
              <a:gd name="connsiteY0" fmla="*/ 261549 h 261875"/>
              <a:gd name="connsiteX1" fmla="*/ 11573 w 5119471"/>
              <a:gd name="connsiteY1" fmla="*/ 0 h 261875"/>
              <a:gd name="connsiteX2" fmla="*/ 5119471 w 5119471"/>
              <a:gd name="connsiteY2" fmla="*/ 434 h 261875"/>
              <a:gd name="connsiteX3" fmla="*/ 4692521 w 5119471"/>
              <a:gd name="connsiteY3" fmla="*/ 261875 h 261875"/>
              <a:gd name="connsiteX4" fmla="*/ 0 w 5119471"/>
              <a:gd name="connsiteY4" fmla="*/ 261549 h 261875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549 h 308766"/>
              <a:gd name="connsiteX1" fmla="*/ 4601 w 5112499"/>
              <a:gd name="connsiteY1" fmla="*/ 0 h 308766"/>
              <a:gd name="connsiteX2" fmla="*/ 5112499 w 5112499"/>
              <a:gd name="connsiteY2" fmla="*/ 434 h 308766"/>
              <a:gd name="connsiteX3" fmla="*/ 4685549 w 5112499"/>
              <a:gd name="connsiteY3" fmla="*/ 261875 h 308766"/>
              <a:gd name="connsiteX4" fmla="*/ 0 w 5112499"/>
              <a:gd name="connsiteY4" fmla="*/ 261549 h 308766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115 h 261441"/>
              <a:gd name="connsiteX1" fmla="*/ 26678 w 5112499"/>
              <a:gd name="connsiteY1" fmla="*/ 1719 h 261441"/>
              <a:gd name="connsiteX2" fmla="*/ 5112499 w 5112499"/>
              <a:gd name="connsiteY2" fmla="*/ 0 h 261441"/>
              <a:gd name="connsiteX3" fmla="*/ 4685549 w 5112499"/>
              <a:gd name="connsiteY3" fmla="*/ 261441 h 261441"/>
              <a:gd name="connsiteX4" fmla="*/ 0 w 5112499"/>
              <a:gd name="connsiteY4" fmla="*/ 261115 h 261441"/>
              <a:gd name="connsiteX0" fmla="*/ 0 w 5112499"/>
              <a:gd name="connsiteY0" fmla="*/ 261115 h 261441"/>
              <a:gd name="connsiteX1" fmla="*/ 4601 w 5112499"/>
              <a:gd name="connsiteY1" fmla="*/ 3871 h 261441"/>
              <a:gd name="connsiteX2" fmla="*/ 5112499 w 5112499"/>
              <a:gd name="connsiteY2" fmla="*/ 0 h 261441"/>
              <a:gd name="connsiteX3" fmla="*/ 4685549 w 5112499"/>
              <a:gd name="connsiteY3" fmla="*/ 261441 h 261441"/>
              <a:gd name="connsiteX4" fmla="*/ 0 w 5112499"/>
              <a:gd name="connsiteY4" fmla="*/ 261115 h 261441"/>
              <a:gd name="connsiteX0" fmla="*/ 0 w 5118018"/>
              <a:gd name="connsiteY0" fmla="*/ 280489 h 280493"/>
              <a:gd name="connsiteX1" fmla="*/ 10120 w 5118018"/>
              <a:gd name="connsiteY1" fmla="*/ 3871 h 280493"/>
              <a:gd name="connsiteX2" fmla="*/ 5118018 w 5118018"/>
              <a:gd name="connsiteY2" fmla="*/ 0 h 280493"/>
              <a:gd name="connsiteX3" fmla="*/ 4691068 w 5118018"/>
              <a:gd name="connsiteY3" fmla="*/ 261441 h 280493"/>
              <a:gd name="connsiteX4" fmla="*/ 0 w 5118018"/>
              <a:gd name="connsiteY4" fmla="*/ 280489 h 280493"/>
              <a:gd name="connsiteX0" fmla="*/ 0 w 5118018"/>
              <a:gd name="connsiteY0" fmla="*/ 280489 h 280493"/>
              <a:gd name="connsiteX1" fmla="*/ 10120 w 5118018"/>
              <a:gd name="connsiteY1" fmla="*/ 3871 h 280493"/>
              <a:gd name="connsiteX2" fmla="*/ 5118018 w 5118018"/>
              <a:gd name="connsiteY2" fmla="*/ 0 h 280493"/>
              <a:gd name="connsiteX3" fmla="*/ 4691068 w 5118018"/>
              <a:gd name="connsiteY3" fmla="*/ 261441 h 280493"/>
              <a:gd name="connsiteX4" fmla="*/ 0 w 5118018"/>
              <a:gd name="connsiteY4" fmla="*/ 280489 h 280493"/>
              <a:gd name="connsiteX0" fmla="*/ 0 w 5134575"/>
              <a:gd name="connsiteY0" fmla="*/ 271878 h 271882"/>
              <a:gd name="connsiteX1" fmla="*/ 26677 w 5134575"/>
              <a:gd name="connsiteY1" fmla="*/ 3871 h 271882"/>
              <a:gd name="connsiteX2" fmla="*/ 5134575 w 5134575"/>
              <a:gd name="connsiteY2" fmla="*/ 0 h 271882"/>
              <a:gd name="connsiteX3" fmla="*/ 4707625 w 5134575"/>
              <a:gd name="connsiteY3" fmla="*/ 261441 h 271882"/>
              <a:gd name="connsiteX4" fmla="*/ 0 w 5134575"/>
              <a:gd name="connsiteY4" fmla="*/ 271878 h 271882"/>
              <a:gd name="connsiteX0" fmla="*/ 0 w 5129056"/>
              <a:gd name="connsiteY0" fmla="*/ 269725 h 269729"/>
              <a:gd name="connsiteX1" fmla="*/ 21158 w 5129056"/>
              <a:gd name="connsiteY1" fmla="*/ 3871 h 269729"/>
              <a:gd name="connsiteX2" fmla="*/ 5129056 w 5129056"/>
              <a:gd name="connsiteY2" fmla="*/ 0 h 269729"/>
              <a:gd name="connsiteX3" fmla="*/ 4702106 w 5129056"/>
              <a:gd name="connsiteY3" fmla="*/ 261441 h 269729"/>
              <a:gd name="connsiteX4" fmla="*/ 0 w 5129056"/>
              <a:gd name="connsiteY4" fmla="*/ 269725 h 269729"/>
              <a:gd name="connsiteX0" fmla="*/ 0 w 5123536"/>
              <a:gd name="connsiteY0" fmla="*/ 263267 h 263271"/>
              <a:gd name="connsiteX1" fmla="*/ 15638 w 5123536"/>
              <a:gd name="connsiteY1" fmla="*/ 3871 h 263271"/>
              <a:gd name="connsiteX2" fmla="*/ 5123536 w 5123536"/>
              <a:gd name="connsiteY2" fmla="*/ 0 h 263271"/>
              <a:gd name="connsiteX3" fmla="*/ 4696586 w 5123536"/>
              <a:gd name="connsiteY3" fmla="*/ 261441 h 263271"/>
              <a:gd name="connsiteX4" fmla="*/ 0 w 5123536"/>
              <a:gd name="connsiteY4" fmla="*/ 263267 h 263271"/>
              <a:gd name="connsiteX0" fmla="*/ 0 w 5123536"/>
              <a:gd name="connsiteY0" fmla="*/ 263267 h 263271"/>
              <a:gd name="connsiteX1" fmla="*/ 21158 w 5123536"/>
              <a:gd name="connsiteY1" fmla="*/ 3871 h 263271"/>
              <a:gd name="connsiteX2" fmla="*/ 5123536 w 5123536"/>
              <a:gd name="connsiteY2" fmla="*/ 0 h 263271"/>
              <a:gd name="connsiteX3" fmla="*/ 4696586 w 5123536"/>
              <a:gd name="connsiteY3" fmla="*/ 261441 h 263271"/>
              <a:gd name="connsiteX4" fmla="*/ 0 w 5123536"/>
              <a:gd name="connsiteY4" fmla="*/ 263267 h 263271"/>
              <a:gd name="connsiteX0" fmla="*/ 563883 w 5687419"/>
              <a:gd name="connsiteY0" fmla="*/ 263267 h 263271"/>
              <a:gd name="connsiteX1" fmla="*/ 0 w 5687419"/>
              <a:gd name="connsiteY1" fmla="*/ 3871 h 263271"/>
              <a:gd name="connsiteX2" fmla="*/ 5687419 w 5687419"/>
              <a:gd name="connsiteY2" fmla="*/ 0 h 263271"/>
              <a:gd name="connsiteX3" fmla="*/ 5260469 w 5687419"/>
              <a:gd name="connsiteY3" fmla="*/ 261441 h 263271"/>
              <a:gd name="connsiteX4" fmla="*/ 563883 w 5687419"/>
              <a:gd name="connsiteY4" fmla="*/ 263267 h 263271"/>
              <a:gd name="connsiteX0" fmla="*/ 920 w 5687419"/>
              <a:gd name="connsiteY0" fmla="*/ 256809 h 261441"/>
              <a:gd name="connsiteX1" fmla="*/ 0 w 5687419"/>
              <a:gd name="connsiteY1" fmla="*/ 3871 h 261441"/>
              <a:gd name="connsiteX2" fmla="*/ 5687419 w 5687419"/>
              <a:gd name="connsiteY2" fmla="*/ 0 h 261441"/>
              <a:gd name="connsiteX3" fmla="*/ 5260469 w 5687419"/>
              <a:gd name="connsiteY3" fmla="*/ 261441 h 261441"/>
              <a:gd name="connsiteX4" fmla="*/ 920 w 5687419"/>
              <a:gd name="connsiteY4" fmla="*/ 256809 h 261441"/>
              <a:gd name="connsiteX0" fmla="*/ 1954575 w 5687419"/>
              <a:gd name="connsiteY0" fmla="*/ 260726 h 261441"/>
              <a:gd name="connsiteX1" fmla="*/ 0 w 5687419"/>
              <a:gd name="connsiteY1" fmla="*/ 3871 h 261441"/>
              <a:gd name="connsiteX2" fmla="*/ 5687419 w 5687419"/>
              <a:gd name="connsiteY2" fmla="*/ 0 h 261441"/>
              <a:gd name="connsiteX3" fmla="*/ 5260469 w 5687419"/>
              <a:gd name="connsiteY3" fmla="*/ 261441 h 261441"/>
              <a:gd name="connsiteX4" fmla="*/ 1954575 w 5687419"/>
              <a:gd name="connsiteY4" fmla="*/ 260726 h 261441"/>
              <a:gd name="connsiteX0" fmla="*/ 5943 w 3738787"/>
              <a:gd name="connsiteY0" fmla="*/ 260726 h 261441"/>
              <a:gd name="connsiteX1" fmla="*/ 0 w 3738787"/>
              <a:gd name="connsiteY1" fmla="*/ 1912 h 261441"/>
              <a:gd name="connsiteX2" fmla="*/ 3738787 w 3738787"/>
              <a:gd name="connsiteY2" fmla="*/ 0 h 261441"/>
              <a:gd name="connsiteX3" fmla="*/ 3311837 w 3738787"/>
              <a:gd name="connsiteY3" fmla="*/ 261441 h 261441"/>
              <a:gd name="connsiteX4" fmla="*/ 5943 w 3738787"/>
              <a:gd name="connsiteY4" fmla="*/ 260726 h 261441"/>
              <a:gd name="connsiteX0" fmla="*/ 920 w 3733764"/>
              <a:gd name="connsiteY0" fmla="*/ 260726 h 261441"/>
              <a:gd name="connsiteX1" fmla="*/ 0 w 3733764"/>
              <a:gd name="connsiteY1" fmla="*/ 1912 h 261441"/>
              <a:gd name="connsiteX2" fmla="*/ 3733764 w 3733764"/>
              <a:gd name="connsiteY2" fmla="*/ 0 h 261441"/>
              <a:gd name="connsiteX3" fmla="*/ 3306814 w 3733764"/>
              <a:gd name="connsiteY3" fmla="*/ 261441 h 261441"/>
              <a:gd name="connsiteX4" fmla="*/ 920 w 3733764"/>
              <a:gd name="connsiteY4" fmla="*/ 260726 h 261441"/>
              <a:gd name="connsiteX0" fmla="*/ 920 w 3733764"/>
              <a:gd name="connsiteY0" fmla="*/ 260773 h 261488"/>
              <a:gd name="connsiteX1" fmla="*/ 0 w 3733764"/>
              <a:gd name="connsiteY1" fmla="*/ 0 h 261488"/>
              <a:gd name="connsiteX2" fmla="*/ 3733764 w 3733764"/>
              <a:gd name="connsiteY2" fmla="*/ 47 h 261488"/>
              <a:gd name="connsiteX3" fmla="*/ 3306814 w 3733764"/>
              <a:gd name="connsiteY3" fmla="*/ 261488 h 261488"/>
              <a:gd name="connsiteX4" fmla="*/ 920 w 3733764"/>
              <a:gd name="connsiteY4" fmla="*/ 260773 h 26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3764" h="261488">
                <a:moveTo>
                  <a:pt x="920" y="260773"/>
                </a:moveTo>
                <a:cubicBezTo>
                  <a:pt x="4875" y="262038"/>
                  <a:pt x="5922" y="6893"/>
                  <a:pt x="0" y="0"/>
                </a:cubicBezTo>
                <a:lnTo>
                  <a:pt x="3733764" y="47"/>
                </a:lnTo>
                <a:lnTo>
                  <a:pt x="3306814" y="261488"/>
                </a:lnTo>
                <a:lnTo>
                  <a:pt x="920" y="260773"/>
                </a:lnTo>
                <a:close/>
              </a:path>
            </a:pathLst>
          </a:cu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arallelogram 5"/>
          <p:cNvSpPr/>
          <p:nvPr/>
        </p:nvSpPr>
        <p:spPr>
          <a:xfrm>
            <a:off x="-6753" y="5141873"/>
            <a:ext cx="2658832" cy="578403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  <a:gd name="connsiteX0" fmla="*/ 2531 w 5108058"/>
              <a:gd name="connsiteY0" fmla="*/ 1419914 h 1420240"/>
              <a:gd name="connsiteX1" fmla="*/ 160 w 5108058"/>
              <a:gd name="connsiteY1" fmla="*/ 0 h 1420240"/>
              <a:gd name="connsiteX2" fmla="*/ 5108058 w 5108058"/>
              <a:gd name="connsiteY2" fmla="*/ 434 h 1420240"/>
              <a:gd name="connsiteX3" fmla="*/ 3391347 w 5108058"/>
              <a:gd name="connsiteY3" fmla="*/ 1420240 h 1420240"/>
              <a:gd name="connsiteX4" fmla="*/ 2531 w 5108058"/>
              <a:gd name="connsiteY4" fmla="*/ 1419914 h 1420240"/>
              <a:gd name="connsiteX0" fmla="*/ 2531 w 5108058"/>
              <a:gd name="connsiteY0" fmla="*/ 1419914 h 1419914"/>
              <a:gd name="connsiteX1" fmla="*/ 160 w 5108058"/>
              <a:gd name="connsiteY1" fmla="*/ 0 h 1419914"/>
              <a:gd name="connsiteX2" fmla="*/ 5108058 w 5108058"/>
              <a:gd name="connsiteY2" fmla="*/ 434 h 1419914"/>
              <a:gd name="connsiteX3" fmla="*/ 4451042 w 5108058"/>
              <a:gd name="connsiteY3" fmla="*/ 297224 h 1419914"/>
              <a:gd name="connsiteX4" fmla="*/ 2531 w 5108058"/>
              <a:gd name="connsiteY4" fmla="*/ 1419914 h 1419914"/>
              <a:gd name="connsiteX0" fmla="*/ 2531 w 5108058"/>
              <a:gd name="connsiteY0" fmla="*/ 1419914 h 1419914"/>
              <a:gd name="connsiteX1" fmla="*/ 160 w 5108058"/>
              <a:gd name="connsiteY1" fmla="*/ 0 h 1419914"/>
              <a:gd name="connsiteX2" fmla="*/ 5108058 w 5108058"/>
              <a:gd name="connsiteY2" fmla="*/ 434 h 1419914"/>
              <a:gd name="connsiteX3" fmla="*/ 4681108 w 5108058"/>
              <a:gd name="connsiteY3" fmla="*/ 261875 h 1419914"/>
              <a:gd name="connsiteX4" fmla="*/ 2531 w 5108058"/>
              <a:gd name="connsiteY4" fmla="*/ 1419914 h 1419914"/>
              <a:gd name="connsiteX0" fmla="*/ 16358 w 5107942"/>
              <a:gd name="connsiteY0" fmla="*/ 272426 h 272426"/>
              <a:gd name="connsiteX1" fmla="*/ 44 w 5107942"/>
              <a:gd name="connsiteY1" fmla="*/ 0 h 272426"/>
              <a:gd name="connsiteX2" fmla="*/ 5107942 w 5107942"/>
              <a:gd name="connsiteY2" fmla="*/ 434 h 272426"/>
              <a:gd name="connsiteX3" fmla="*/ 4680992 w 5107942"/>
              <a:gd name="connsiteY3" fmla="*/ 261875 h 272426"/>
              <a:gd name="connsiteX4" fmla="*/ 16358 w 5107942"/>
              <a:gd name="connsiteY4" fmla="*/ 272426 h 272426"/>
              <a:gd name="connsiteX0" fmla="*/ 0 w 5119471"/>
              <a:gd name="connsiteY0" fmla="*/ 261549 h 261875"/>
              <a:gd name="connsiteX1" fmla="*/ 11573 w 5119471"/>
              <a:gd name="connsiteY1" fmla="*/ 0 h 261875"/>
              <a:gd name="connsiteX2" fmla="*/ 5119471 w 5119471"/>
              <a:gd name="connsiteY2" fmla="*/ 434 h 261875"/>
              <a:gd name="connsiteX3" fmla="*/ 4692521 w 5119471"/>
              <a:gd name="connsiteY3" fmla="*/ 261875 h 261875"/>
              <a:gd name="connsiteX4" fmla="*/ 0 w 5119471"/>
              <a:gd name="connsiteY4" fmla="*/ 261549 h 261875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549 h 308766"/>
              <a:gd name="connsiteX1" fmla="*/ 4601 w 5112499"/>
              <a:gd name="connsiteY1" fmla="*/ 0 h 308766"/>
              <a:gd name="connsiteX2" fmla="*/ 5112499 w 5112499"/>
              <a:gd name="connsiteY2" fmla="*/ 434 h 308766"/>
              <a:gd name="connsiteX3" fmla="*/ 4685549 w 5112499"/>
              <a:gd name="connsiteY3" fmla="*/ 261875 h 308766"/>
              <a:gd name="connsiteX4" fmla="*/ 0 w 5112499"/>
              <a:gd name="connsiteY4" fmla="*/ 261549 h 308766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115 h 261441"/>
              <a:gd name="connsiteX1" fmla="*/ 26678 w 5112499"/>
              <a:gd name="connsiteY1" fmla="*/ 1719 h 261441"/>
              <a:gd name="connsiteX2" fmla="*/ 5112499 w 5112499"/>
              <a:gd name="connsiteY2" fmla="*/ 0 h 261441"/>
              <a:gd name="connsiteX3" fmla="*/ 4685549 w 5112499"/>
              <a:gd name="connsiteY3" fmla="*/ 261441 h 261441"/>
              <a:gd name="connsiteX4" fmla="*/ 0 w 5112499"/>
              <a:gd name="connsiteY4" fmla="*/ 261115 h 261441"/>
              <a:gd name="connsiteX0" fmla="*/ 0 w 5112499"/>
              <a:gd name="connsiteY0" fmla="*/ 261115 h 261441"/>
              <a:gd name="connsiteX1" fmla="*/ 4601 w 5112499"/>
              <a:gd name="connsiteY1" fmla="*/ 3871 h 261441"/>
              <a:gd name="connsiteX2" fmla="*/ 5112499 w 5112499"/>
              <a:gd name="connsiteY2" fmla="*/ 0 h 261441"/>
              <a:gd name="connsiteX3" fmla="*/ 4685549 w 5112499"/>
              <a:gd name="connsiteY3" fmla="*/ 261441 h 261441"/>
              <a:gd name="connsiteX4" fmla="*/ 0 w 5112499"/>
              <a:gd name="connsiteY4" fmla="*/ 261115 h 261441"/>
              <a:gd name="connsiteX0" fmla="*/ 0 w 5118018"/>
              <a:gd name="connsiteY0" fmla="*/ 280489 h 280493"/>
              <a:gd name="connsiteX1" fmla="*/ 10120 w 5118018"/>
              <a:gd name="connsiteY1" fmla="*/ 3871 h 280493"/>
              <a:gd name="connsiteX2" fmla="*/ 5118018 w 5118018"/>
              <a:gd name="connsiteY2" fmla="*/ 0 h 280493"/>
              <a:gd name="connsiteX3" fmla="*/ 4691068 w 5118018"/>
              <a:gd name="connsiteY3" fmla="*/ 261441 h 280493"/>
              <a:gd name="connsiteX4" fmla="*/ 0 w 5118018"/>
              <a:gd name="connsiteY4" fmla="*/ 280489 h 280493"/>
              <a:gd name="connsiteX0" fmla="*/ 0 w 5118018"/>
              <a:gd name="connsiteY0" fmla="*/ 280489 h 280493"/>
              <a:gd name="connsiteX1" fmla="*/ 10120 w 5118018"/>
              <a:gd name="connsiteY1" fmla="*/ 3871 h 280493"/>
              <a:gd name="connsiteX2" fmla="*/ 5118018 w 5118018"/>
              <a:gd name="connsiteY2" fmla="*/ 0 h 280493"/>
              <a:gd name="connsiteX3" fmla="*/ 4691068 w 5118018"/>
              <a:gd name="connsiteY3" fmla="*/ 261441 h 280493"/>
              <a:gd name="connsiteX4" fmla="*/ 0 w 5118018"/>
              <a:gd name="connsiteY4" fmla="*/ 280489 h 280493"/>
              <a:gd name="connsiteX0" fmla="*/ 0 w 5134575"/>
              <a:gd name="connsiteY0" fmla="*/ 271878 h 271882"/>
              <a:gd name="connsiteX1" fmla="*/ 26677 w 5134575"/>
              <a:gd name="connsiteY1" fmla="*/ 3871 h 271882"/>
              <a:gd name="connsiteX2" fmla="*/ 5134575 w 5134575"/>
              <a:gd name="connsiteY2" fmla="*/ 0 h 271882"/>
              <a:gd name="connsiteX3" fmla="*/ 4707625 w 5134575"/>
              <a:gd name="connsiteY3" fmla="*/ 261441 h 271882"/>
              <a:gd name="connsiteX4" fmla="*/ 0 w 5134575"/>
              <a:gd name="connsiteY4" fmla="*/ 271878 h 271882"/>
              <a:gd name="connsiteX0" fmla="*/ 0 w 5129056"/>
              <a:gd name="connsiteY0" fmla="*/ 269725 h 269729"/>
              <a:gd name="connsiteX1" fmla="*/ 21158 w 5129056"/>
              <a:gd name="connsiteY1" fmla="*/ 3871 h 269729"/>
              <a:gd name="connsiteX2" fmla="*/ 5129056 w 5129056"/>
              <a:gd name="connsiteY2" fmla="*/ 0 h 269729"/>
              <a:gd name="connsiteX3" fmla="*/ 4702106 w 5129056"/>
              <a:gd name="connsiteY3" fmla="*/ 261441 h 269729"/>
              <a:gd name="connsiteX4" fmla="*/ 0 w 5129056"/>
              <a:gd name="connsiteY4" fmla="*/ 269725 h 269729"/>
              <a:gd name="connsiteX0" fmla="*/ 0 w 5123536"/>
              <a:gd name="connsiteY0" fmla="*/ 263267 h 263271"/>
              <a:gd name="connsiteX1" fmla="*/ 15638 w 5123536"/>
              <a:gd name="connsiteY1" fmla="*/ 3871 h 263271"/>
              <a:gd name="connsiteX2" fmla="*/ 5123536 w 5123536"/>
              <a:gd name="connsiteY2" fmla="*/ 0 h 263271"/>
              <a:gd name="connsiteX3" fmla="*/ 4696586 w 5123536"/>
              <a:gd name="connsiteY3" fmla="*/ 261441 h 263271"/>
              <a:gd name="connsiteX4" fmla="*/ 0 w 5123536"/>
              <a:gd name="connsiteY4" fmla="*/ 263267 h 263271"/>
              <a:gd name="connsiteX0" fmla="*/ 0 w 5123536"/>
              <a:gd name="connsiteY0" fmla="*/ 263267 h 263271"/>
              <a:gd name="connsiteX1" fmla="*/ 21158 w 5123536"/>
              <a:gd name="connsiteY1" fmla="*/ 3871 h 263271"/>
              <a:gd name="connsiteX2" fmla="*/ 5123536 w 5123536"/>
              <a:gd name="connsiteY2" fmla="*/ 0 h 263271"/>
              <a:gd name="connsiteX3" fmla="*/ 4696586 w 5123536"/>
              <a:gd name="connsiteY3" fmla="*/ 261441 h 263271"/>
              <a:gd name="connsiteX4" fmla="*/ 0 w 5123536"/>
              <a:gd name="connsiteY4" fmla="*/ 263267 h 263271"/>
              <a:gd name="connsiteX0" fmla="*/ 563883 w 5687419"/>
              <a:gd name="connsiteY0" fmla="*/ 263267 h 263271"/>
              <a:gd name="connsiteX1" fmla="*/ 0 w 5687419"/>
              <a:gd name="connsiteY1" fmla="*/ 3871 h 263271"/>
              <a:gd name="connsiteX2" fmla="*/ 5687419 w 5687419"/>
              <a:gd name="connsiteY2" fmla="*/ 0 h 263271"/>
              <a:gd name="connsiteX3" fmla="*/ 5260469 w 5687419"/>
              <a:gd name="connsiteY3" fmla="*/ 261441 h 263271"/>
              <a:gd name="connsiteX4" fmla="*/ 563883 w 5687419"/>
              <a:gd name="connsiteY4" fmla="*/ 263267 h 263271"/>
              <a:gd name="connsiteX0" fmla="*/ 920 w 5687419"/>
              <a:gd name="connsiteY0" fmla="*/ 256809 h 261441"/>
              <a:gd name="connsiteX1" fmla="*/ 0 w 5687419"/>
              <a:gd name="connsiteY1" fmla="*/ 3871 h 261441"/>
              <a:gd name="connsiteX2" fmla="*/ 5687419 w 5687419"/>
              <a:gd name="connsiteY2" fmla="*/ 0 h 261441"/>
              <a:gd name="connsiteX3" fmla="*/ 5260469 w 5687419"/>
              <a:gd name="connsiteY3" fmla="*/ 261441 h 261441"/>
              <a:gd name="connsiteX4" fmla="*/ 920 w 5687419"/>
              <a:gd name="connsiteY4" fmla="*/ 256809 h 261441"/>
              <a:gd name="connsiteX0" fmla="*/ 0 w 5686499"/>
              <a:gd name="connsiteY0" fmla="*/ 257744 h 262376"/>
              <a:gd name="connsiteX1" fmla="*/ 2599027 w 5686499"/>
              <a:gd name="connsiteY1" fmla="*/ 0 h 262376"/>
              <a:gd name="connsiteX2" fmla="*/ 5686499 w 5686499"/>
              <a:gd name="connsiteY2" fmla="*/ 935 h 262376"/>
              <a:gd name="connsiteX3" fmla="*/ 5259549 w 5686499"/>
              <a:gd name="connsiteY3" fmla="*/ 262376 h 262376"/>
              <a:gd name="connsiteX4" fmla="*/ 0 w 5686499"/>
              <a:gd name="connsiteY4" fmla="*/ 257744 h 262376"/>
              <a:gd name="connsiteX0" fmla="*/ 0 w 5686499"/>
              <a:gd name="connsiteY0" fmla="*/ 256809 h 261441"/>
              <a:gd name="connsiteX1" fmla="*/ 2599027 w 5686499"/>
              <a:gd name="connsiteY1" fmla="*/ 3871 h 261441"/>
              <a:gd name="connsiteX2" fmla="*/ 5686499 w 5686499"/>
              <a:gd name="connsiteY2" fmla="*/ 0 h 261441"/>
              <a:gd name="connsiteX3" fmla="*/ 5259549 w 5686499"/>
              <a:gd name="connsiteY3" fmla="*/ 261441 h 261441"/>
              <a:gd name="connsiteX4" fmla="*/ 0 w 5686499"/>
              <a:gd name="connsiteY4" fmla="*/ 256809 h 261441"/>
              <a:gd name="connsiteX0" fmla="*/ 0 w 5686499"/>
              <a:gd name="connsiteY0" fmla="*/ 260147 h 264779"/>
              <a:gd name="connsiteX1" fmla="*/ 2599027 w 5686499"/>
              <a:gd name="connsiteY1" fmla="*/ 0 h 264779"/>
              <a:gd name="connsiteX2" fmla="*/ 5686499 w 5686499"/>
              <a:gd name="connsiteY2" fmla="*/ 3338 h 264779"/>
              <a:gd name="connsiteX3" fmla="*/ 5259549 w 5686499"/>
              <a:gd name="connsiteY3" fmla="*/ 264779 h 264779"/>
              <a:gd name="connsiteX4" fmla="*/ 0 w 5686499"/>
              <a:gd name="connsiteY4" fmla="*/ 260147 h 264779"/>
              <a:gd name="connsiteX0" fmla="*/ 0 w 5686499"/>
              <a:gd name="connsiteY0" fmla="*/ 256809 h 261441"/>
              <a:gd name="connsiteX1" fmla="*/ 2605189 w 5686499"/>
              <a:gd name="connsiteY1" fmla="*/ 6274 h 261441"/>
              <a:gd name="connsiteX2" fmla="*/ 5686499 w 5686499"/>
              <a:gd name="connsiteY2" fmla="*/ 0 h 261441"/>
              <a:gd name="connsiteX3" fmla="*/ 5259549 w 5686499"/>
              <a:gd name="connsiteY3" fmla="*/ 261441 h 261441"/>
              <a:gd name="connsiteX4" fmla="*/ 0 w 5686499"/>
              <a:gd name="connsiteY4" fmla="*/ 256809 h 261441"/>
              <a:gd name="connsiteX0" fmla="*/ 0 w 5686499"/>
              <a:gd name="connsiteY0" fmla="*/ 256809 h 261441"/>
              <a:gd name="connsiteX1" fmla="*/ 2605190 w 5686499"/>
              <a:gd name="connsiteY1" fmla="*/ 1468 h 261441"/>
              <a:gd name="connsiteX2" fmla="*/ 5686499 w 5686499"/>
              <a:gd name="connsiteY2" fmla="*/ 0 h 261441"/>
              <a:gd name="connsiteX3" fmla="*/ 5259549 w 5686499"/>
              <a:gd name="connsiteY3" fmla="*/ 261441 h 261441"/>
              <a:gd name="connsiteX4" fmla="*/ 0 w 5686499"/>
              <a:gd name="connsiteY4" fmla="*/ 256809 h 261441"/>
              <a:gd name="connsiteX0" fmla="*/ 13240 w 3081309"/>
              <a:gd name="connsiteY0" fmla="*/ 259212 h 261441"/>
              <a:gd name="connsiteX1" fmla="*/ 0 w 3081309"/>
              <a:gd name="connsiteY1" fmla="*/ 1468 h 261441"/>
              <a:gd name="connsiteX2" fmla="*/ 3081309 w 3081309"/>
              <a:gd name="connsiteY2" fmla="*/ 0 h 261441"/>
              <a:gd name="connsiteX3" fmla="*/ 2654359 w 3081309"/>
              <a:gd name="connsiteY3" fmla="*/ 261441 h 261441"/>
              <a:gd name="connsiteX4" fmla="*/ 13240 w 3081309"/>
              <a:gd name="connsiteY4" fmla="*/ 259212 h 261441"/>
              <a:gd name="connsiteX0" fmla="*/ 3196 w 3081309"/>
              <a:gd name="connsiteY0" fmla="*/ 261171 h 261441"/>
              <a:gd name="connsiteX1" fmla="*/ 0 w 3081309"/>
              <a:gd name="connsiteY1" fmla="*/ 1468 h 261441"/>
              <a:gd name="connsiteX2" fmla="*/ 3081309 w 3081309"/>
              <a:gd name="connsiteY2" fmla="*/ 0 h 261441"/>
              <a:gd name="connsiteX3" fmla="*/ 2654359 w 3081309"/>
              <a:gd name="connsiteY3" fmla="*/ 261441 h 261441"/>
              <a:gd name="connsiteX4" fmla="*/ 3196 w 3081309"/>
              <a:gd name="connsiteY4" fmla="*/ 261171 h 261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1309" h="261441">
                <a:moveTo>
                  <a:pt x="3196" y="261171"/>
                </a:moveTo>
                <a:cubicBezTo>
                  <a:pt x="7151" y="262436"/>
                  <a:pt x="5922" y="8361"/>
                  <a:pt x="0" y="1468"/>
                </a:cubicBezTo>
                <a:lnTo>
                  <a:pt x="3081309" y="0"/>
                </a:lnTo>
                <a:lnTo>
                  <a:pt x="2654359" y="261441"/>
                </a:lnTo>
                <a:lnTo>
                  <a:pt x="3196" y="261171"/>
                </a:lnTo>
                <a:close/>
              </a:path>
            </a:pathLst>
          </a:custGeom>
          <a:solidFill>
            <a:srgbClr val="6CC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349921" y="1581388"/>
            <a:ext cx="6003879" cy="510163"/>
          </a:xfrm>
        </p:spPr>
        <p:txBody>
          <a:bodyPr>
            <a:noAutofit/>
          </a:bodyPr>
          <a:lstStyle>
            <a:lvl1pPr marL="457200" indent="-457200">
              <a:buClr>
                <a:srgbClr val="ACACAC"/>
              </a:buClr>
              <a:buFont typeface="+mj-lt"/>
              <a:buAutoNum type="arabicPeriod"/>
              <a:defRPr sz="2800">
                <a:solidFill>
                  <a:srgbClr val="575757"/>
                </a:solidFill>
              </a:defRPr>
            </a:lvl1pPr>
            <a:lvl2pPr marL="914400" indent="-457200">
              <a:buFont typeface="+mj-lt"/>
              <a:buAutoNum type="arabicPeriod"/>
              <a:defRPr sz="2800"/>
            </a:lvl2pPr>
            <a:lvl3pPr marL="1257300" indent="-342900">
              <a:buFont typeface="+mj-lt"/>
              <a:buAutoNum type="arabicPeriod"/>
              <a:defRPr sz="2800"/>
            </a:lvl3pPr>
            <a:lvl4pPr marL="1714500" indent="-342900">
              <a:buFont typeface="+mj-lt"/>
              <a:buAutoNum type="arabicPeriod"/>
              <a:defRPr sz="2800"/>
            </a:lvl4pPr>
            <a:lvl5pPr marL="2171700" indent="-342900">
              <a:buFont typeface="+mj-lt"/>
              <a:buAutoNum type="arabicPeriod"/>
              <a:defRPr sz="2800"/>
            </a:lvl5pPr>
            <a:lvl6pPr marL="22860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800"/>
            </a:lvl6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90680" y="2521336"/>
            <a:ext cx="6003879" cy="510163"/>
          </a:xfrm>
        </p:spPr>
        <p:txBody>
          <a:bodyPr>
            <a:noAutofit/>
          </a:bodyPr>
          <a:lstStyle>
            <a:lvl1pPr marL="457200" indent="-457200">
              <a:buClr>
                <a:srgbClr val="ACACAC"/>
              </a:buClr>
              <a:buFont typeface="+mj-lt"/>
              <a:buAutoNum type="arabicPeriod" startAt="2"/>
              <a:defRPr sz="2800">
                <a:solidFill>
                  <a:srgbClr val="575757"/>
                </a:solidFill>
              </a:defRPr>
            </a:lvl1pPr>
            <a:lvl2pPr marL="914400" indent="-457200">
              <a:buFont typeface="+mj-lt"/>
              <a:buAutoNum type="arabicPeriod"/>
              <a:defRPr sz="2800"/>
            </a:lvl2pPr>
            <a:lvl3pPr marL="1257300" indent="-342900">
              <a:buFont typeface="+mj-lt"/>
              <a:buAutoNum type="arabicPeriod"/>
              <a:defRPr sz="2800"/>
            </a:lvl3pPr>
            <a:lvl4pPr marL="1714500" indent="-342900">
              <a:buFont typeface="+mj-lt"/>
              <a:buAutoNum type="arabicPeriod"/>
              <a:defRPr sz="2800"/>
            </a:lvl4pPr>
            <a:lvl5pPr marL="2171700" indent="-342900">
              <a:buFont typeface="+mj-lt"/>
              <a:buAutoNum type="arabicPeriod"/>
              <a:defRPr sz="2800"/>
            </a:lvl5pPr>
            <a:lvl6pPr marL="22860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800"/>
            </a:lvl6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328478" y="3423889"/>
            <a:ext cx="6003879" cy="510163"/>
          </a:xfrm>
        </p:spPr>
        <p:txBody>
          <a:bodyPr>
            <a:noAutofit/>
          </a:bodyPr>
          <a:lstStyle>
            <a:lvl1pPr marL="457200" indent="-457200">
              <a:buClr>
                <a:srgbClr val="ACACAC"/>
              </a:buClr>
              <a:buFont typeface="+mj-lt"/>
              <a:buAutoNum type="arabicPeriod" startAt="3"/>
              <a:defRPr sz="2800">
                <a:solidFill>
                  <a:srgbClr val="575757"/>
                </a:solidFill>
              </a:defRPr>
            </a:lvl1pPr>
            <a:lvl2pPr marL="914400" indent="-457200">
              <a:buFont typeface="+mj-lt"/>
              <a:buAutoNum type="arabicPeriod"/>
              <a:defRPr sz="2800"/>
            </a:lvl2pPr>
            <a:lvl3pPr marL="1257300" indent="-342900">
              <a:buFont typeface="+mj-lt"/>
              <a:buAutoNum type="arabicPeriod"/>
              <a:defRPr sz="2800"/>
            </a:lvl3pPr>
            <a:lvl4pPr marL="1714500" indent="-342900">
              <a:buFont typeface="+mj-lt"/>
              <a:buAutoNum type="arabicPeriod"/>
              <a:defRPr sz="2800"/>
            </a:lvl4pPr>
            <a:lvl5pPr marL="2171700" indent="-342900">
              <a:buFont typeface="+mj-lt"/>
              <a:buAutoNum type="arabicPeriod"/>
              <a:defRPr sz="2800"/>
            </a:lvl5pPr>
            <a:lvl6pPr marL="22860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800"/>
            </a:lvl6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777387" y="4298303"/>
            <a:ext cx="6003879" cy="510163"/>
          </a:xfrm>
        </p:spPr>
        <p:txBody>
          <a:bodyPr>
            <a:noAutofit/>
          </a:bodyPr>
          <a:lstStyle>
            <a:lvl1pPr marL="457200" indent="-457200">
              <a:buClr>
                <a:srgbClr val="ACACAC"/>
              </a:buClr>
              <a:buFont typeface="+mj-lt"/>
              <a:buAutoNum type="arabicPeriod" startAt="4"/>
              <a:defRPr sz="2800">
                <a:solidFill>
                  <a:srgbClr val="575757"/>
                </a:solidFill>
              </a:defRPr>
            </a:lvl1pPr>
            <a:lvl2pPr marL="914400" indent="-457200">
              <a:buFont typeface="+mj-lt"/>
              <a:buAutoNum type="arabicPeriod"/>
              <a:defRPr sz="2800"/>
            </a:lvl2pPr>
            <a:lvl3pPr marL="1257300" indent="-342900">
              <a:buFont typeface="+mj-lt"/>
              <a:buAutoNum type="arabicPeriod"/>
              <a:defRPr sz="2800"/>
            </a:lvl3pPr>
            <a:lvl4pPr marL="1714500" indent="-342900">
              <a:buFont typeface="+mj-lt"/>
              <a:buAutoNum type="arabicPeriod"/>
              <a:defRPr sz="2800"/>
            </a:lvl4pPr>
            <a:lvl5pPr marL="2171700" indent="-342900">
              <a:buFont typeface="+mj-lt"/>
              <a:buAutoNum type="arabicPeriod"/>
              <a:defRPr sz="2800"/>
            </a:lvl5pPr>
            <a:lvl6pPr marL="22860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800"/>
            </a:lvl6pPr>
          </a:lstStyle>
          <a:p>
            <a:pPr lvl="0"/>
            <a:r>
              <a:rPr lang="en-US"/>
              <a:t>Edit Master text styles 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211103" y="5210113"/>
            <a:ext cx="6003879" cy="510163"/>
          </a:xfrm>
        </p:spPr>
        <p:txBody>
          <a:bodyPr>
            <a:noAutofit/>
          </a:bodyPr>
          <a:lstStyle>
            <a:lvl1pPr marL="457200" indent="-457200">
              <a:buClr>
                <a:srgbClr val="ACACAC"/>
              </a:buClr>
              <a:buFont typeface="+mj-lt"/>
              <a:buAutoNum type="arabicPeriod" startAt="5"/>
              <a:defRPr sz="2800">
                <a:solidFill>
                  <a:srgbClr val="575757"/>
                </a:solidFill>
              </a:defRPr>
            </a:lvl1pPr>
            <a:lvl2pPr marL="914400" indent="-457200">
              <a:buFont typeface="+mj-lt"/>
              <a:buAutoNum type="arabicPeriod"/>
              <a:defRPr sz="2800"/>
            </a:lvl2pPr>
            <a:lvl3pPr marL="1257300" indent="-342900">
              <a:buFont typeface="+mj-lt"/>
              <a:buAutoNum type="arabicPeriod"/>
              <a:defRPr sz="2800"/>
            </a:lvl3pPr>
            <a:lvl4pPr marL="1714500" indent="-342900">
              <a:buFont typeface="+mj-lt"/>
              <a:buAutoNum type="arabicPeriod"/>
              <a:defRPr sz="2800"/>
            </a:lvl4pPr>
            <a:lvl5pPr marL="2171700" indent="-342900">
              <a:buFont typeface="+mj-lt"/>
              <a:buAutoNum type="arabicPeriod"/>
              <a:defRPr sz="2800"/>
            </a:lvl5pPr>
            <a:lvl6pPr marL="22860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800"/>
            </a:lvl6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732842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_ang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043488" y="2803730"/>
            <a:ext cx="6081107" cy="1071410"/>
          </a:xfrm>
        </p:spPr>
        <p:txBody>
          <a:bodyPr anchor="b">
            <a:noAutofit/>
          </a:bodyPr>
          <a:lstStyle>
            <a:lvl1pPr algn="r">
              <a:defRPr sz="4400" cap="none" baseline="0">
                <a:solidFill>
                  <a:srgbClr val="575757"/>
                </a:solidFill>
                <a:latin typeface="+mj-lt"/>
              </a:defRPr>
            </a:lvl1pPr>
          </a:lstStyle>
          <a:p>
            <a:r>
              <a:rPr lang="en-US"/>
              <a:t>Click to edit Master section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43488" y="3917032"/>
            <a:ext cx="6081712" cy="420688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rgbClr val="ABABAB"/>
                </a:solidFill>
                <a:latin typeface="+mj-lt"/>
                <a:cs typeface="Segoe UI" panose="020B0502040204020203" pitchFamily="34" charset="0"/>
              </a:defRPr>
            </a:lvl1pPr>
            <a:lvl2pPr marL="4572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arallelogram 5"/>
          <p:cNvSpPr/>
          <p:nvPr userDrawn="1"/>
        </p:nvSpPr>
        <p:spPr>
          <a:xfrm>
            <a:off x="-5313" y="1886575"/>
            <a:ext cx="4907004" cy="3142089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6706" h="1420240">
                <a:moveTo>
                  <a:pt x="2531" y="1419914"/>
                </a:moveTo>
                <a:cubicBezTo>
                  <a:pt x="3581" y="948044"/>
                  <a:pt x="-890" y="471870"/>
                  <a:pt x="160" y="0"/>
                </a:cubicBezTo>
                <a:lnTo>
                  <a:pt x="5686706" y="434"/>
                </a:lnTo>
                <a:lnTo>
                  <a:pt x="3391347" y="1420240"/>
                </a:lnTo>
                <a:lnTo>
                  <a:pt x="2531" y="1419914"/>
                </a:lnTo>
                <a:close/>
              </a:path>
            </a:pathLst>
          </a:custGeom>
          <a:solidFill>
            <a:srgbClr val="AB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99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_ang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043488" y="2803730"/>
            <a:ext cx="6081107" cy="1071410"/>
          </a:xfrm>
        </p:spPr>
        <p:txBody>
          <a:bodyPr anchor="b">
            <a:noAutofit/>
          </a:bodyPr>
          <a:lstStyle>
            <a:lvl1pPr algn="r">
              <a:defRPr sz="4400" cap="none" baseline="0">
                <a:solidFill>
                  <a:srgbClr val="575757"/>
                </a:solidFill>
                <a:latin typeface="+mj-lt"/>
              </a:defRPr>
            </a:lvl1pPr>
          </a:lstStyle>
          <a:p>
            <a:r>
              <a:rPr lang="en-US"/>
              <a:t>Click to edit Master section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43488" y="3917032"/>
            <a:ext cx="6081712" cy="420688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rgbClr val="ABABAB"/>
                </a:solidFill>
                <a:latin typeface="+mj-lt"/>
                <a:cs typeface="Segoe UI" panose="020B0502040204020203" pitchFamily="34" charset="0"/>
              </a:defRPr>
            </a:lvl1pPr>
            <a:lvl2pPr marL="4572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Parallelogram 5"/>
          <p:cNvSpPr/>
          <p:nvPr/>
        </p:nvSpPr>
        <p:spPr>
          <a:xfrm>
            <a:off x="-5313" y="1886575"/>
            <a:ext cx="4907004" cy="3142089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6706" h="1420240">
                <a:moveTo>
                  <a:pt x="2531" y="1419914"/>
                </a:moveTo>
                <a:cubicBezTo>
                  <a:pt x="3581" y="948044"/>
                  <a:pt x="-890" y="471870"/>
                  <a:pt x="160" y="0"/>
                </a:cubicBezTo>
                <a:lnTo>
                  <a:pt x="5686706" y="434"/>
                </a:lnTo>
                <a:lnTo>
                  <a:pt x="3391347" y="1420240"/>
                </a:lnTo>
                <a:lnTo>
                  <a:pt x="2531" y="1419914"/>
                </a:lnTo>
                <a:close/>
              </a:path>
            </a:pathLst>
          </a:custGeom>
          <a:solidFill>
            <a:srgbClr val="01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5"/>
          <p:cNvSpPr/>
          <p:nvPr userDrawn="1"/>
        </p:nvSpPr>
        <p:spPr>
          <a:xfrm>
            <a:off x="-5313" y="1886575"/>
            <a:ext cx="4907004" cy="3142089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6706" h="1420240">
                <a:moveTo>
                  <a:pt x="2531" y="1419914"/>
                </a:moveTo>
                <a:cubicBezTo>
                  <a:pt x="3581" y="948044"/>
                  <a:pt x="-890" y="471870"/>
                  <a:pt x="160" y="0"/>
                </a:cubicBezTo>
                <a:lnTo>
                  <a:pt x="5686706" y="434"/>
                </a:lnTo>
                <a:lnTo>
                  <a:pt x="3391347" y="1420240"/>
                </a:lnTo>
                <a:lnTo>
                  <a:pt x="2531" y="1419914"/>
                </a:lnTo>
                <a:close/>
              </a:path>
            </a:pathLst>
          </a:custGeom>
          <a:solidFill>
            <a:srgbClr val="01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2894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_ang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043488" y="2803730"/>
            <a:ext cx="6081107" cy="1071410"/>
          </a:xfrm>
        </p:spPr>
        <p:txBody>
          <a:bodyPr anchor="b">
            <a:noAutofit/>
          </a:bodyPr>
          <a:lstStyle>
            <a:lvl1pPr algn="r">
              <a:defRPr sz="4400" cap="none" baseline="0">
                <a:solidFill>
                  <a:srgbClr val="575757"/>
                </a:solidFill>
                <a:latin typeface="+mj-lt"/>
              </a:defRPr>
            </a:lvl1pPr>
          </a:lstStyle>
          <a:p>
            <a:r>
              <a:rPr lang="en-US"/>
              <a:t>Click to edit Master section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43488" y="3917032"/>
            <a:ext cx="6081712" cy="420688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rgbClr val="ABABAB"/>
                </a:solidFill>
                <a:latin typeface="+mj-lt"/>
                <a:cs typeface="Segoe UI" panose="020B0502040204020203" pitchFamily="34" charset="0"/>
              </a:defRPr>
            </a:lvl1pPr>
            <a:lvl2pPr marL="4572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arallelogram 5"/>
          <p:cNvSpPr/>
          <p:nvPr userDrawn="1"/>
        </p:nvSpPr>
        <p:spPr>
          <a:xfrm>
            <a:off x="-5313" y="1886575"/>
            <a:ext cx="4907004" cy="3142089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6706" h="1420240">
                <a:moveTo>
                  <a:pt x="2531" y="1419914"/>
                </a:moveTo>
                <a:cubicBezTo>
                  <a:pt x="3581" y="948044"/>
                  <a:pt x="-890" y="471870"/>
                  <a:pt x="160" y="0"/>
                </a:cubicBezTo>
                <a:lnTo>
                  <a:pt x="5686706" y="434"/>
                </a:lnTo>
                <a:lnTo>
                  <a:pt x="3391347" y="1420240"/>
                </a:lnTo>
                <a:lnTo>
                  <a:pt x="2531" y="1419914"/>
                </a:lnTo>
                <a:close/>
              </a:path>
            </a:pathLst>
          </a:custGeom>
          <a:solidFill>
            <a:srgbClr val="236A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3787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_ang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043488" y="2803730"/>
            <a:ext cx="6081107" cy="1071410"/>
          </a:xfrm>
        </p:spPr>
        <p:txBody>
          <a:bodyPr anchor="b">
            <a:noAutofit/>
          </a:bodyPr>
          <a:lstStyle>
            <a:lvl1pPr algn="r">
              <a:defRPr sz="4400" cap="none" baseline="0">
                <a:solidFill>
                  <a:srgbClr val="575757"/>
                </a:solidFill>
                <a:latin typeface="+mj-lt"/>
              </a:defRPr>
            </a:lvl1pPr>
          </a:lstStyle>
          <a:p>
            <a:r>
              <a:rPr lang="en-US"/>
              <a:t>Click to edit Master section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43488" y="3917032"/>
            <a:ext cx="6081712" cy="420688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rgbClr val="ABABAB"/>
                </a:solidFill>
                <a:latin typeface="+mj-lt"/>
                <a:cs typeface="Segoe UI" panose="020B0502040204020203" pitchFamily="34" charset="0"/>
              </a:defRPr>
            </a:lvl1pPr>
            <a:lvl2pPr marL="4572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Parallelogram 5"/>
          <p:cNvSpPr/>
          <p:nvPr userDrawn="1"/>
        </p:nvSpPr>
        <p:spPr>
          <a:xfrm>
            <a:off x="-5313" y="1886575"/>
            <a:ext cx="4907004" cy="3142089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6706" h="1420240">
                <a:moveTo>
                  <a:pt x="2531" y="1419914"/>
                </a:moveTo>
                <a:cubicBezTo>
                  <a:pt x="3581" y="948044"/>
                  <a:pt x="-890" y="471870"/>
                  <a:pt x="160" y="0"/>
                </a:cubicBezTo>
                <a:lnTo>
                  <a:pt x="5686706" y="434"/>
                </a:lnTo>
                <a:lnTo>
                  <a:pt x="3391347" y="1420240"/>
                </a:lnTo>
                <a:lnTo>
                  <a:pt x="2531" y="1419914"/>
                </a:lnTo>
                <a:close/>
              </a:path>
            </a:pathLst>
          </a:custGeom>
          <a:solidFill>
            <a:srgbClr val="6CC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098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_ang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043488" y="2803730"/>
            <a:ext cx="6081107" cy="1071410"/>
          </a:xfrm>
        </p:spPr>
        <p:txBody>
          <a:bodyPr anchor="b">
            <a:noAutofit/>
          </a:bodyPr>
          <a:lstStyle>
            <a:lvl1pPr algn="r">
              <a:defRPr sz="4400" cap="none" baseline="0">
                <a:solidFill>
                  <a:srgbClr val="575757"/>
                </a:solidFill>
                <a:latin typeface="+mj-lt"/>
              </a:defRPr>
            </a:lvl1pPr>
          </a:lstStyle>
          <a:p>
            <a:r>
              <a:rPr lang="en-US"/>
              <a:t>Click to edit Master section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43488" y="3917032"/>
            <a:ext cx="6081712" cy="420688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rgbClr val="ABABAB"/>
                </a:solidFill>
                <a:latin typeface="+mj-lt"/>
                <a:cs typeface="Segoe UI" panose="020B0502040204020203" pitchFamily="34" charset="0"/>
              </a:defRPr>
            </a:lvl1pPr>
            <a:lvl2pPr marL="4572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arallelogram 5"/>
          <p:cNvSpPr/>
          <p:nvPr userDrawn="1"/>
        </p:nvSpPr>
        <p:spPr>
          <a:xfrm>
            <a:off x="-5313" y="1886575"/>
            <a:ext cx="4907004" cy="3142089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6706" h="1420240">
                <a:moveTo>
                  <a:pt x="2531" y="1419914"/>
                </a:moveTo>
                <a:cubicBezTo>
                  <a:pt x="3581" y="948044"/>
                  <a:pt x="-890" y="471870"/>
                  <a:pt x="160" y="0"/>
                </a:cubicBezTo>
                <a:lnTo>
                  <a:pt x="5686706" y="434"/>
                </a:lnTo>
                <a:lnTo>
                  <a:pt x="3391347" y="1420240"/>
                </a:lnTo>
                <a:lnTo>
                  <a:pt x="2531" y="1419914"/>
                </a:lnTo>
                <a:close/>
              </a:path>
            </a:pathLst>
          </a:cu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625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_ang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043488" y="2803730"/>
            <a:ext cx="6081107" cy="1071410"/>
          </a:xfrm>
        </p:spPr>
        <p:txBody>
          <a:bodyPr anchor="b">
            <a:noAutofit/>
          </a:bodyPr>
          <a:lstStyle>
            <a:lvl1pPr algn="r">
              <a:defRPr sz="4400" cap="none" baseline="0">
                <a:solidFill>
                  <a:srgbClr val="575757"/>
                </a:solidFill>
                <a:latin typeface="+mj-lt"/>
              </a:defRPr>
            </a:lvl1pPr>
          </a:lstStyle>
          <a:p>
            <a:r>
              <a:rPr lang="en-US"/>
              <a:t>Click to edit Master section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43488" y="3917032"/>
            <a:ext cx="6081712" cy="420688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rgbClr val="ABABAB"/>
                </a:solidFill>
                <a:latin typeface="+mj-lt"/>
                <a:cs typeface="Segoe UI" panose="020B0502040204020203" pitchFamily="34" charset="0"/>
              </a:defRPr>
            </a:lvl1pPr>
            <a:lvl2pPr marL="4572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Parallelogram 5"/>
          <p:cNvSpPr/>
          <p:nvPr/>
        </p:nvSpPr>
        <p:spPr>
          <a:xfrm>
            <a:off x="-5313" y="1886575"/>
            <a:ext cx="4907004" cy="3142089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6706" h="1420240">
                <a:moveTo>
                  <a:pt x="2531" y="1419914"/>
                </a:moveTo>
                <a:cubicBezTo>
                  <a:pt x="3581" y="948044"/>
                  <a:pt x="-890" y="471870"/>
                  <a:pt x="160" y="0"/>
                </a:cubicBezTo>
                <a:lnTo>
                  <a:pt x="5686706" y="434"/>
                </a:lnTo>
                <a:lnTo>
                  <a:pt x="3391347" y="1420240"/>
                </a:lnTo>
                <a:lnTo>
                  <a:pt x="2531" y="1419914"/>
                </a:lnTo>
                <a:close/>
              </a:path>
            </a:pathLst>
          </a:custGeom>
          <a:solidFill>
            <a:srgbClr val="01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5"/>
          <p:cNvSpPr/>
          <p:nvPr userDrawn="1"/>
        </p:nvSpPr>
        <p:spPr>
          <a:xfrm>
            <a:off x="-5313" y="1886575"/>
            <a:ext cx="4907004" cy="3142089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6706" h="1420240">
                <a:moveTo>
                  <a:pt x="2531" y="1419914"/>
                </a:moveTo>
                <a:cubicBezTo>
                  <a:pt x="3581" y="948044"/>
                  <a:pt x="-890" y="471870"/>
                  <a:pt x="160" y="0"/>
                </a:cubicBezTo>
                <a:lnTo>
                  <a:pt x="5686706" y="434"/>
                </a:lnTo>
                <a:lnTo>
                  <a:pt x="3391347" y="1420240"/>
                </a:lnTo>
                <a:lnTo>
                  <a:pt x="2531" y="1419914"/>
                </a:lnTo>
                <a:close/>
              </a:path>
            </a:pathLst>
          </a:custGeom>
          <a:solidFill>
            <a:srgbClr val="01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6335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line_SubHea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38200" y="1933576"/>
            <a:ext cx="10515600" cy="3941786"/>
          </a:xfrm>
        </p:spPr>
        <p:txBody>
          <a:bodyPr anchor="ctr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838200" y="1276350"/>
            <a:ext cx="10515600" cy="32385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575757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600">
                <a:solidFill>
                  <a:srgbClr val="444444"/>
                </a:solidFill>
              </a:defRPr>
            </a:lvl2pPr>
            <a:lvl3pPr marL="914400" indent="0">
              <a:buNone/>
              <a:defRPr sz="1600">
                <a:solidFill>
                  <a:srgbClr val="444444"/>
                </a:solidFill>
              </a:defRPr>
            </a:lvl3pPr>
            <a:lvl4pPr marL="1371600" indent="0">
              <a:buNone/>
              <a:defRPr sz="1600">
                <a:solidFill>
                  <a:srgbClr val="444444"/>
                </a:solidFill>
              </a:defRPr>
            </a:lvl4pPr>
            <a:lvl5pPr marL="1828800" indent="0">
              <a:buNone/>
              <a:defRPr sz="1600">
                <a:solidFill>
                  <a:srgbClr val="444444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30383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200" y="1305232"/>
            <a:ext cx="10515600" cy="4638368"/>
          </a:xfrm>
        </p:spPr>
        <p:txBody>
          <a:bodyPr anchor="ctr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012465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_Image_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38200" y="1392071"/>
            <a:ext cx="10515600" cy="457200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30782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eadlin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sz="quarter" idx="11"/>
          </p:nvPr>
        </p:nvSpPr>
        <p:spPr>
          <a:xfrm>
            <a:off x="838200" y="1400636"/>
            <a:ext cx="10515600" cy="4562642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425767930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line_SubHead_Para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38200" y="1933576"/>
            <a:ext cx="10515600" cy="3941786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838200" y="1276350"/>
            <a:ext cx="10515600" cy="32385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575757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600">
                <a:solidFill>
                  <a:srgbClr val="444444"/>
                </a:solidFill>
              </a:defRPr>
            </a:lvl2pPr>
            <a:lvl3pPr marL="914400" indent="0">
              <a:buNone/>
              <a:defRPr sz="1600">
                <a:solidFill>
                  <a:srgbClr val="444444"/>
                </a:solidFill>
              </a:defRPr>
            </a:lvl3pPr>
            <a:lvl4pPr marL="1371600" indent="0">
              <a:buNone/>
              <a:defRPr sz="1600">
                <a:solidFill>
                  <a:srgbClr val="444444"/>
                </a:solidFill>
              </a:defRPr>
            </a:lvl4pPr>
            <a:lvl5pPr marL="1828800" indent="0">
              <a:buNone/>
              <a:defRPr sz="1600">
                <a:solidFill>
                  <a:srgbClr val="444444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228342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line_Para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38200" y="1378424"/>
            <a:ext cx="10515600" cy="4496938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45568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line_SubHead_Bullets_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38200" y="1933576"/>
            <a:ext cx="10515600" cy="3941786"/>
          </a:xfrm>
        </p:spPr>
        <p:txBody>
          <a:bodyPr anchor="ctr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838200" y="1276350"/>
            <a:ext cx="10515600" cy="32385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575757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600">
                <a:solidFill>
                  <a:srgbClr val="444444"/>
                </a:solidFill>
              </a:defRPr>
            </a:lvl2pPr>
            <a:lvl3pPr marL="914400" indent="0">
              <a:buNone/>
              <a:defRPr sz="1600">
                <a:solidFill>
                  <a:srgbClr val="444444"/>
                </a:solidFill>
              </a:defRPr>
            </a:lvl3pPr>
            <a:lvl4pPr marL="1371600" indent="0">
              <a:buNone/>
              <a:defRPr sz="1600">
                <a:solidFill>
                  <a:srgbClr val="444444"/>
                </a:solidFill>
              </a:defRPr>
            </a:lvl4pPr>
            <a:lvl5pPr marL="1828800" indent="0">
              <a:buNone/>
              <a:defRPr sz="1600">
                <a:solidFill>
                  <a:srgbClr val="444444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550548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line_Bullets_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38200" y="1378424"/>
            <a:ext cx="10515600" cy="4496938"/>
          </a:xfrm>
        </p:spPr>
        <p:txBody>
          <a:bodyPr anchor="ctr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62055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_SubHead_2co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838200" y="1276350"/>
            <a:ext cx="10515600" cy="32385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575757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600">
                <a:solidFill>
                  <a:srgbClr val="444444"/>
                </a:solidFill>
              </a:defRPr>
            </a:lvl2pPr>
            <a:lvl3pPr marL="914400" indent="0">
              <a:buNone/>
              <a:defRPr sz="1600">
                <a:solidFill>
                  <a:srgbClr val="444444"/>
                </a:solidFill>
              </a:defRPr>
            </a:lvl3pPr>
            <a:lvl4pPr marL="1371600" indent="0">
              <a:buNone/>
              <a:defRPr sz="1600">
                <a:solidFill>
                  <a:srgbClr val="444444"/>
                </a:solidFill>
              </a:defRPr>
            </a:lvl4pPr>
            <a:lvl5pPr marL="1828800" indent="0">
              <a:buNone/>
              <a:defRPr sz="1600">
                <a:solidFill>
                  <a:srgbClr val="444444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>
          <a:xfrm>
            <a:off x="1104014" y="1933576"/>
            <a:ext cx="4572000" cy="4243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idx="10"/>
          </p:nvPr>
        </p:nvSpPr>
        <p:spPr>
          <a:xfrm>
            <a:off x="6514214" y="1933576"/>
            <a:ext cx="4572000" cy="4243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931921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_2co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>
          <a:xfrm>
            <a:off x="1104014" y="1756610"/>
            <a:ext cx="4572000" cy="4259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idx="10"/>
          </p:nvPr>
        </p:nvSpPr>
        <p:spPr>
          <a:xfrm>
            <a:off x="6514214" y="1756610"/>
            <a:ext cx="4572000" cy="4259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8347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_ang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043488" y="2803730"/>
            <a:ext cx="6081107" cy="1071410"/>
          </a:xfrm>
        </p:spPr>
        <p:txBody>
          <a:bodyPr anchor="b">
            <a:noAutofit/>
          </a:bodyPr>
          <a:lstStyle>
            <a:lvl1pPr algn="r">
              <a:defRPr sz="4400" cap="none" baseline="0">
                <a:solidFill>
                  <a:srgbClr val="575757"/>
                </a:solidFill>
                <a:latin typeface="+mj-lt"/>
              </a:defRPr>
            </a:lvl1pPr>
          </a:lstStyle>
          <a:p>
            <a:r>
              <a:rPr lang="en-US"/>
              <a:t>Click to edit Master section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43488" y="3917032"/>
            <a:ext cx="6081712" cy="420688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rgbClr val="ABABAB"/>
                </a:solidFill>
                <a:latin typeface="+mj-lt"/>
                <a:cs typeface="Segoe UI" panose="020B0502040204020203" pitchFamily="34" charset="0"/>
              </a:defRPr>
            </a:lvl1pPr>
            <a:lvl2pPr marL="4572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arallelogram 5"/>
          <p:cNvSpPr/>
          <p:nvPr userDrawn="1"/>
        </p:nvSpPr>
        <p:spPr>
          <a:xfrm>
            <a:off x="-5313" y="1886575"/>
            <a:ext cx="4907004" cy="3142089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6706" h="1420240">
                <a:moveTo>
                  <a:pt x="2531" y="1419914"/>
                </a:moveTo>
                <a:cubicBezTo>
                  <a:pt x="3581" y="948044"/>
                  <a:pt x="-890" y="471870"/>
                  <a:pt x="160" y="0"/>
                </a:cubicBezTo>
                <a:lnTo>
                  <a:pt x="5686706" y="434"/>
                </a:lnTo>
                <a:lnTo>
                  <a:pt x="3391347" y="1420240"/>
                </a:lnTo>
                <a:lnTo>
                  <a:pt x="2531" y="1419914"/>
                </a:lnTo>
                <a:close/>
              </a:path>
            </a:pathLst>
          </a:custGeom>
          <a:solidFill>
            <a:srgbClr val="236A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370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3_Icon_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>
                <a:solidFill>
                  <a:srgbClr val="44444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709988" y="4210422"/>
            <a:ext cx="2286000" cy="916702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964228" y="3038101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838200" y="1276350"/>
            <a:ext cx="10515600" cy="32385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444444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600">
                <a:solidFill>
                  <a:srgbClr val="444444"/>
                </a:solidFill>
              </a:defRPr>
            </a:lvl2pPr>
            <a:lvl3pPr marL="914400" indent="0">
              <a:buNone/>
              <a:defRPr sz="1600">
                <a:solidFill>
                  <a:srgbClr val="444444"/>
                </a:solidFill>
              </a:defRPr>
            </a:lvl3pPr>
            <a:lvl4pPr marL="1371600" indent="0">
              <a:buNone/>
              <a:defRPr sz="1600">
                <a:solidFill>
                  <a:srgbClr val="444444"/>
                </a:solidFill>
              </a:defRPr>
            </a:lvl4pPr>
            <a:lvl5pPr marL="1828800" indent="0">
              <a:buNone/>
              <a:defRPr sz="1600">
                <a:solidFill>
                  <a:srgbClr val="444444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226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5725728" y="3038101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24" name="Picture Placeholder 12"/>
          <p:cNvSpPr>
            <a:spLocks noGrp="1"/>
          </p:cNvSpPr>
          <p:nvPr>
            <p:ph type="pic" sz="quarter" idx="22"/>
          </p:nvPr>
        </p:nvSpPr>
        <p:spPr>
          <a:xfrm>
            <a:off x="2487228" y="3038101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1709988" y="3894056"/>
            <a:ext cx="2286000" cy="316366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34"/>
          </p:nvPr>
        </p:nvSpPr>
        <p:spPr>
          <a:xfrm>
            <a:off x="4948488" y="4210422"/>
            <a:ext cx="2286000" cy="916702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35"/>
          </p:nvPr>
        </p:nvSpPr>
        <p:spPr>
          <a:xfrm>
            <a:off x="4948488" y="3894056"/>
            <a:ext cx="2286000" cy="316366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36"/>
          </p:nvPr>
        </p:nvSpPr>
        <p:spPr>
          <a:xfrm>
            <a:off x="8186988" y="4208019"/>
            <a:ext cx="2286000" cy="916702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37"/>
          </p:nvPr>
        </p:nvSpPr>
        <p:spPr>
          <a:xfrm>
            <a:off x="8186988" y="3891653"/>
            <a:ext cx="2286000" cy="316366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202941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3_Icon_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>
                <a:solidFill>
                  <a:srgbClr val="44444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226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709988" y="4210422"/>
            <a:ext cx="2286000" cy="916702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964228" y="3038101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30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5725728" y="3038101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31" name="Picture Placeholder 12"/>
          <p:cNvSpPr>
            <a:spLocks noGrp="1"/>
          </p:cNvSpPr>
          <p:nvPr>
            <p:ph type="pic" sz="quarter" idx="22"/>
          </p:nvPr>
        </p:nvSpPr>
        <p:spPr>
          <a:xfrm>
            <a:off x="2487228" y="3038101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1709988" y="3894056"/>
            <a:ext cx="2286000" cy="316366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8"/>
          <p:cNvSpPr>
            <a:spLocks noGrp="1"/>
          </p:cNvSpPr>
          <p:nvPr>
            <p:ph type="body" sz="quarter" idx="34"/>
          </p:nvPr>
        </p:nvSpPr>
        <p:spPr>
          <a:xfrm>
            <a:off x="4948488" y="4210422"/>
            <a:ext cx="2286000" cy="916702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35"/>
          </p:nvPr>
        </p:nvSpPr>
        <p:spPr>
          <a:xfrm>
            <a:off x="4948488" y="3894056"/>
            <a:ext cx="2286000" cy="316366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8"/>
          <p:cNvSpPr>
            <a:spLocks noGrp="1"/>
          </p:cNvSpPr>
          <p:nvPr>
            <p:ph type="body" sz="quarter" idx="36"/>
          </p:nvPr>
        </p:nvSpPr>
        <p:spPr>
          <a:xfrm>
            <a:off x="8186988" y="4208019"/>
            <a:ext cx="2286000" cy="916702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37"/>
          </p:nvPr>
        </p:nvSpPr>
        <p:spPr>
          <a:xfrm>
            <a:off x="8186988" y="3891653"/>
            <a:ext cx="2286000" cy="316366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294495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_SubHead_2col_grey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6CC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838200" y="1276350"/>
            <a:ext cx="10515600" cy="32385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575757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600">
                <a:solidFill>
                  <a:srgbClr val="444444"/>
                </a:solidFill>
              </a:defRPr>
            </a:lvl2pPr>
            <a:lvl3pPr marL="914400" indent="0">
              <a:buNone/>
              <a:defRPr sz="1600">
                <a:solidFill>
                  <a:srgbClr val="444444"/>
                </a:solidFill>
              </a:defRPr>
            </a:lvl3pPr>
            <a:lvl4pPr marL="1371600" indent="0">
              <a:buNone/>
              <a:defRPr sz="1600">
                <a:solidFill>
                  <a:srgbClr val="444444"/>
                </a:solidFill>
              </a:defRPr>
            </a:lvl4pPr>
            <a:lvl5pPr marL="1828800" indent="0">
              <a:buNone/>
              <a:defRPr sz="1600">
                <a:solidFill>
                  <a:srgbClr val="444444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>
          <a:xfrm>
            <a:off x="1104014" y="2139784"/>
            <a:ext cx="4572000" cy="3880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idx="10"/>
          </p:nvPr>
        </p:nvSpPr>
        <p:spPr>
          <a:xfrm>
            <a:off x="6514214" y="2139784"/>
            <a:ext cx="4572000" cy="3880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226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>
                <a:solidFill>
                  <a:srgbClr val="44444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80901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_2col_grey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1151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>
          <a:xfrm>
            <a:off x="1104014" y="1752599"/>
            <a:ext cx="4572000" cy="42672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idx="10"/>
          </p:nvPr>
        </p:nvSpPr>
        <p:spPr>
          <a:xfrm>
            <a:off x="6514214" y="1752599"/>
            <a:ext cx="4572000" cy="42672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836047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Subtitle_Icon_Tex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"/>
            <a:ext cx="1219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>
                <a:solidFill>
                  <a:srgbClr val="44444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924425" y="2931527"/>
            <a:ext cx="2286000" cy="1233068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685925" y="2931527"/>
            <a:ext cx="2286000" cy="1233068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8162925" y="2931527"/>
            <a:ext cx="2286000" cy="1233068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655189" y="2459620"/>
            <a:ext cx="347472" cy="347472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903214" y="2459620"/>
            <a:ext cx="347472" cy="347472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9132189" y="2459620"/>
            <a:ext cx="347472" cy="347472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6543675" y="4885372"/>
            <a:ext cx="2286000" cy="1234440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7512939" y="4413465"/>
            <a:ext cx="347472" cy="347472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295650" y="4885372"/>
            <a:ext cx="2286000" cy="1234440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4264914" y="4413465"/>
            <a:ext cx="347472" cy="347472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838200" y="1276350"/>
            <a:ext cx="10515600" cy="32385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444444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600">
                <a:solidFill>
                  <a:srgbClr val="444444"/>
                </a:solidFill>
              </a:defRPr>
            </a:lvl2pPr>
            <a:lvl3pPr marL="914400" indent="0">
              <a:buNone/>
              <a:defRPr sz="1600">
                <a:solidFill>
                  <a:srgbClr val="444444"/>
                </a:solidFill>
              </a:defRPr>
            </a:lvl3pPr>
            <a:lvl4pPr marL="1371600" indent="0">
              <a:buNone/>
              <a:defRPr sz="1600">
                <a:solidFill>
                  <a:srgbClr val="444444"/>
                </a:solidFill>
              </a:defRPr>
            </a:lvl4pPr>
            <a:lvl5pPr marL="1828800" indent="0">
              <a:buNone/>
              <a:defRPr sz="1600">
                <a:solidFill>
                  <a:srgbClr val="444444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226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61937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Icon_Tex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"/>
            <a:ext cx="12192000" cy="1151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>
                <a:solidFill>
                  <a:srgbClr val="44444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956324" y="2442429"/>
            <a:ext cx="2286000" cy="1233068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717824" y="2442429"/>
            <a:ext cx="2286000" cy="1233068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8194824" y="2442429"/>
            <a:ext cx="2286000" cy="1233068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687088" y="1970522"/>
            <a:ext cx="347472" cy="347472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935113" y="1970522"/>
            <a:ext cx="347472" cy="347472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9164088" y="1970522"/>
            <a:ext cx="347472" cy="347472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6575574" y="4396274"/>
            <a:ext cx="2286000" cy="1234440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7544838" y="3924367"/>
            <a:ext cx="347472" cy="347472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327549" y="4396274"/>
            <a:ext cx="2286000" cy="1234440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4296813" y="3924367"/>
            <a:ext cx="347472" cy="347472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226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27386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 Layou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3823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>
          <a:xfrm>
            <a:off x="838200" y="4426000"/>
            <a:ext cx="5212080" cy="1432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00000"/>
              </a:lnSpc>
              <a:buNone/>
              <a:defRPr sz="1100"/>
            </a:lvl1pPr>
            <a:lvl2pPr marL="457200" indent="0">
              <a:lnSpc>
                <a:spcPct val="100000"/>
              </a:lnSpc>
              <a:buNone/>
              <a:defRPr sz="1100"/>
            </a:lvl2pPr>
            <a:lvl3pPr marL="914400" indent="0">
              <a:lnSpc>
                <a:spcPct val="100000"/>
              </a:lnSpc>
              <a:buNone/>
              <a:defRPr sz="1100"/>
            </a:lvl3pPr>
            <a:lvl4pPr marL="1371600" indent="0">
              <a:lnSpc>
                <a:spcPct val="100000"/>
              </a:lnSpc>
              <a:buNone/>
              <a:defRPr sz="1100"/>
            </a:lvl4pPr>
            <a:lvl5pPr marL="1828800" indent="0">
              <a:lnSpc>
                <a:spcPct val="100000"/>
              </a:lnSpc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idx="10"/>
          </p:nvPr>
        </p:nvSpPr>
        <p:spPr>
          <a:xfrm>
            <a:off x="6141402" y="4426000"/>
            <a:ext cx="5212080" cy="1432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00000"/>
              </a:lnSpc>
              <a:buNone/>
              <a:defRPr sz="1100"/>
            </a:lvl1pPr>
            <a:lvl2pPr marL="457200" indent="0">
              <a:lnSpc>
                <a:spcPct val="100000"/>
              </a:lnSpc>
              <a:buNone/>
              <a:defRPr sz="1100"/>
            </a:lvl2pPr>
            <a:lvl3pPr marL="914400" indent="0">
              <a:lnSpc>
                <a:spcPct val="100000"/>
              </a:lnSpc>
              <a:buNone/>
              <a:defRPr sz="1100"/>
            </a:lvl3pPr>
            <a:lvl4pPr marL="1371600" indent="0">
              <a:lnSpc>
                <a:spcPct val="100000"/>
              </a:lnSpc>
              <a:buNone/>
              <a:defRPr sz="1100"/>
            </a:lvl4pPr>
            <a:lvl5pPr marL="1828800" indent="0">
              <a:lnSpc>
                <a:spcPct val="100000"/>
              </a:lnSpc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2442411" y="2862594"/>
            <a:ext cx="7327231" cy="73121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rgbClr val="57575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4261644" y="1381883"/>
            <a:ext cx="3668712" cy="125098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226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838200" y="4080084"/>
            <a:ext cx="5212080" cy="316366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4"/>
          </p:nvPr>
        </p:nvSpPr>
        <p:spPr>
          <a:xfrm>
            <a:off x="6141402" y="4072737"/>
            <a:ext cx="5212080" cy="31591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FontTx/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FontTx/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FontTx/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9"/>
          <p:cNvSpPr>
            <a:spLocks noGrp="1"/>
          </p:cNvSpPr>
          <p:nvPr>
            <p:ph type="pic" sz="quarter" idx="35"/>
          </p:nvPr>
        </p:nvSpPr>
        <p:spPr>
          <a:xfrm>
            <a:off x="6141402" y="5936919"/>
            <a:ext cx="693575" cy="323850"/>
          </a:xfrm>
        </p:spPr>
        <p:txBody>
          <a:bodyPr>
            <a:noAutofit/>
          </a:bodyPr>
          <a:lstStyle>
            <a:lvl1pPr marL="0" indent="0">
              <a:buNone/>
              <a:defRPr sz="700"/>
            </a:lvl1pPr>
          </a:lstStyle>
          <a:p>
            <a:endParaRPr lang="en-US"/>
          </a:p>
        </p:txBody>
      </p:sp>
      <p:sp>
        <p:nvSpPr>
          <p:cNvPr id="32" name="Picture Placeholder 9"/>
          <p:cNvSpPr>
            <a:spLocks noGrp="1"/>
          </p:cNvSpPr>
          <p:nvPr>
            <p:ph type="pic" sz="quarter" idx="36"/>
          </p:nvPr>
        </p:nvSpPr>
        <p:spPr>
          <a:xfrm>
            <a:off x="7048056" y="5936919"/>
            <a:ext cx="693575" cy="323850"/>
          </a:xfrm>
        </p:spPr>
        <p:txBody>
          <a:bodyPr>
            <a:noAutofit/>
          </a:bodyPr>
          <a:lstStyle>
            <a:lvl1pPr marL="0" indent="0">
              <a:buNone/>
              <a:defRPr sz="700"/>
            </a:lvl1pPr>
          </a:lstStyle>
          <a:p>
            <a:endParaRPr lang="en-US"/>
          </a:p>
        </p:txBody>
      </p:sp>
      <p:sp>
        <p:nvSpPr>
          <p:cNvPr id="33" name="Picture Placeholder 9"/>
          <p:cNvSpPr>
            <a:spLocks noGrp="1"/>
          </p:cNvSpPr>
          <p:nvPr>
            <p:ph type="pic" sz="quarter" idx="37"/>
          </p:nvPr>
        </p:nvSpPr>
        <p:spPr>
          <a:xfrm>
            <a:off x="7954710" y="5936919"/>
            <a:ext cx="693575" cy="323850"/>
          </a:xfrm>
        </p:spPr>
        <p:txBody>
          <a:bodyPr>
            <a:noAutofit/>
          </a:bodyPr>
          <a:lstStyle>
            <a:lvl1pPr marL="0" indent="0">
              <a:buNone/>
              <a:defRPr sz="700"/>
            </a:lvl1pPr>
          </a:lstStyle>
          <a:p>
            <a:endParaRPr lang="en-US"/>
          </a:p>
        </p:txBody>
      </p:sp>
      <p:sp>
        <p:nvSpPr>
          <p:cNvPr id="34" name="Picture Placeholder 9"/>
          <p:cNvSpPr>
            <a:spLocks noGrp="1"/>
          </p:cNvSpPr>
          <p:nvPr>
            <p:ph type="pic" sz="quarter" idx="38"/>
          </p:nvPr>
        </p:nvSpPr>
        <p:spPr>
          <a:xfrm>
            <a:off x="8861364" y="5936919"/>
            <a:ext cx="693575" cy="323850"/>
          </a:xfrm>
        </p:spPr>
        <p:txBody>
          <a:bodyPr>
            <a:noAutofit/>
          </a:bodyPr>
          <a:lstStyle>
            <a:lvl1pPr marL="0" indent="0">
              <a:buNone/>
              <a:defRPr sz="700"/>
            </a:lvl1pPr>
          </a:lstStyle>
          <a:p>
            <a:endParaRPr lang="en-US"/>
          </a:p>
        </p:txBody>
      </p:sp>
      <p:sp>
        <p:nvSpPr>
          <p:cNvPr id="35" name="Picture Placeholder 9"/>
          <p:cNvSpPr>
            <a:spLocks noGrp="1"/>
          </p:cNvSpPr>
          <p:nvPr>
            <p:ph type="pic" sz="quarter" idx="39"/>
          </p:nvPr>
        </p:nvSpPr>
        <p:spPr>
          <a:xfrm>
            <a:off x="9768018" y="5936919"/>
            <a:ext cx="693575" cy="323850"/>
          </a:xfrm>
        </p:spPr>
        <p:txBody>
          <a:bodyPr>
            <a:noAutofit/>
          </a:bodyPr>
          <a:lstStyle>
            <a:lvl1pPr marL="0" indent="0">
              <a:buNone/>
              <a:defRPr sz="7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20239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Practice or Product_Overview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>
                <a:solidFill>
                  <a:srgbClr val="44444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6400800" y="4923827"/>
            <a:ext cx="1491510" cy="700796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20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4296812" y="4923827"/>
            <a:ext cx="1497931" cy="700796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226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838200" y="1605516"/>
            <a:ext cx="10515600" cy="401910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4837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clus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83309" y="776177"/>
            <a:ext cx="7590840" cy="712382"/>
          </a:xfrm>
        </p:spPr>
        <p:txBody>
          <a:bodyPr anchor="t">
            <a:noAutofit/>
          </a:bodyPr>
          <a:lstStyle>
            <a:lvl1pPr algn="l">
              <a:defRPr sz="4800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83309" y="2353108"/>
            <a:ext cx="3417797" cy="336930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Tallan</a:t>
            </a:r>
            <a:r>
              <a:rPr lang="en-US"/>
              <a:t> Contacts: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314" y="5610628"/>
            <a:ext cx="1085395" cy="60708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82650" y="3062177"/>
            <a:ext cx="3418456" cy="303027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bg1"/>
                </a:solidFill>
              </a:defRPr>
            </a:lvl2pPr>
            <a:lvl3pPr marL="914400" indent="0">
              <a:buNone/>
              <a:defRPr sz="2000">
                <a:solidFill>
                  <a:schemeClr val="bg1"/>
                </a:solidFill>
              </a:defRPr>
            </a:lvl3pPr>
            <a:lvl4pPr marL="1371600" indent="0">
              <a:buNone/>
              <a:defRPr sz="2000">
                <a:solidFill>
                  <a:schemeClr val="bg1"/>
                </a:solidFill>
              </a:defRPr>
            </a:lvl4pPr>
            <a:lvl5pPr marL="1828800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4520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customXml" Target="../../customXml/item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34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59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customXml" Target="../../customXml/item4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theme" Target="../theme/theme3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8" Type="http://schemas.openxmlformats.org/officeDocument/2006/relationships/slideLayout" Target="../slideLayouts/slideLayout46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26" Type="http://schemas.openxmlformats.org/officeDocument/2006/relationships/slideLayout" Target="../slideLayouts/slideLayout94.xml"/><Relationship Id="rId3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5" Type="http://schemas.openxmlformats.org/officeDocument/2006/relationships/slideLayout" Target="../slideLayouts/slideLayout93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88.xml"/><Relationship Id="rId29" Type="http://schemas.openxmlformats.org/officeDocument/2006/relationships/slideLayout" Target="../slideLayouts/slideLayout97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24" Type="http://schemas.openxmlformats.org/officeDocument/2006/relationships/slideLayout" Target="../slideLayouts/slideLayout92.xml"/><Relationship Id="rId32" Type="http://schemas.openxmlformats.org/officeDocument/2006/relationships/customXml" Target="../../customXml/item1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91.xml"/><Relationship Id="rId28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7.xml"/><Relationship Id="rId31" Type="http://schemas.openxmlformats.org/officeDocument/2006/relationships/theme" Target="../theme/theme4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90.xml"/><Relationship Id="rId27" Type="http://schemas.openxmlformats.org/officeDocument/2006/relationships/slideLayout" Target="../slideLayouts/slideLayout95.xml"/><Relationship Id="rId30" Type="http://schemas.openxmlformats.org/officeDocument/2006/relationships/slideLayout" Target="../slideLayouts/slideLayout98.xml"/><Relationship Id="rId8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86539"/>
            <a:ext cx="10515600" cy="4657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4557222" y="6356350"/>
            <a:ext cx="678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>
                <a:solidFill>
                  <a:srgbClr val="000000">
                    <a:tint val="7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© 2016 Tallan  |  All Rights Reserved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11339022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4AC10A-AFEC-434B-9745-6443AA45B9A5}" type="slidenum">
              <a:rPr lang="en-US" sz="700" smtClean="0">
                <a:solidFill>
                  <a:srgbClr val="000000">
                    <a:tint val="7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42" y="6286831"/>
            <a:ext cx="629414" cy="35204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6CC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4557222" y="6356350"/>
            <a:ext cx="678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>
                <a:solidFill>
                  <a:srgbClr val="000000">
                    <a:tint val="7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© 2016 Tallan  |  All Rights Reserved</a:t>
            </a:r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11339022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4AC10A-AFEC-434B-9745-6443AA45B9A5}" type="slidenum">
              <a:rPr lang="en-US" sz="700" smtClean="0">
                <a:solidFill>
                  <a:srgbClr val="000000">
                    <a:tint val="7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42" y="6286831"/>
            <a:ext cx="629414" cy="352045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>
            <p:custDataLst>
              <p:custData r:id="rId32"/>
            </p:custDataLst>
          </p:nvPr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226A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67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  <p:sldLayoutId id="2147483791" r:id="rId18"/>
    <p:sldLayoutId id="2147483792" r:id="rId19"/>
    <p:sldLayoutId id="2147483793" r:id="rId20"/>
    <p:sldLayoutId id="2147483794" r:id="rId21"/>
    <p:sldLayoutId id="2147483795" r:id="rId22"/>
    <p:sldLayoutId id="2147483796" r:id="rId23"/>
    <p:sldLayoutId id="2147483797" r:id="rId24"/>
    <p:sldLayoutId id="2147483798" r:id="rId25"/>
    <p:sldLayoutId id="2147483799" r:id="rId26"/>
    <p:sldLayoutId id="2147483800" r:id="rId27"/>
    <p:sldLayoutId id="2147483801" r:id="rId28"/>
    <p:sldLayoutId id="2147483802" r:id="rId29"/>
    <p:sldLayoutId id="2147483803" r:id="rId30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575757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rgbClr val="21212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rgbClr val="21212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rgbClr val="21212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rgbClr val="21212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rgbClr val="21212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36A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206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4557222" y="6356350"/>
            <a:ext cx="678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© 2016 Tallan  |  All Rights Reserved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339022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4AC10A-AFEC-434B-9745-6443AA45B9A5}" type="slidenum">
              <a:rPr lang="en-US" sz="70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/>
              <a:t>‹#›</a:t>
            </a:fld>
            <a:endParaRPr lang="en-US" sz="9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42" y="6286831"/>
            <a:ext cx="629414" cy="35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87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86539"/>
            <a:ext cx="10515600" cy="4657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4557222" y="6356350"/>
            <a:ext cx="678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>
                <a:solidFill>
                  <a:srgbClr val="000000">
                    <a:tint val="7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© 2016 Tallan  |  All Rights Reserved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11339022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4AC10A-AFEC-434B-9745-6443AA45B9A5}" type="slidenum">
              <a:rPr lang="en-US" sz="700" smtClean="0">
                <a:solidFill>
                  <a:srgbClr val="000000">
                    <a:tint val="7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42" y="6286831"/>
            <a:ext cx="629414" cy="35204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6CC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4557222" y="6356350"/>
            <a:ext cx="678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>
                <a:solidFill>
                  <a:srgbClr val="000000">
                    <a:tint val="7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© 2016 Tallan  |  All Rights Reserved</a:t>
            </a:r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11339022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4AC10A-AFEC-434B-9745-6443AA45B9A5}" type="slidenum">
              <a:rPr lang="en-US" sz="700" smtClean="0">
                <a:solidFill>
                  <a:srgbClr val="000000">
                    <a:tint val="7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42" y="6286831"/>
            <a:ext cx="629414" cy="352045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>
            <p:custDataLst>
              <p:custData r:id="rId32"/>
            </p:custDataLst>
          </p:nvPr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226A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577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  <p:sldLayoutId id="2147483830" r:id="rId17"/>
    <p:sldLayoutId id="2147483831" r:id="rId18"/>
    <p:sldLayoutId id="2147483832" r:id="rId19"/>
    <p:sldLayoutId id="2147483833" r:id="rId20"/>
    <p:sldLayoutId id="2147483834" r:id="rId21"/>
    <p:sldLayoutId id="2147483835" r:id="rId22"/>
    <p:sldLayoutId id="2147483836" r:id="rId23"/>
    <p:sldLayoutId id="2147483837" r:id="rId24"/>
    <p:sldLayoutId id="2147483838" r:id="rId25"/>
    <p:sldLayoutId id="2147483839" r:id="rId26"/>
    <p:sldLayoutId id="2147483840" r:id="rId27"/>
    <p:sldLayoutId id="2147483841" r:id="rId28"/>
    <p:sldLayoutId id="2147483842" r:id="rId29"/>
    <p:sldLayoutId id="2147483843" r:id="rId30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575757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rgbClr val="21212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rgbClr val="21212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rgbClr val="21212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rgbClr val="21212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rgbClr val="21212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86539"/>
            <a:ext cx="10515600" cy="4657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4557222" y="6356350"/>
            <a:ext cx="678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>
                <a:solidFill>
                  <a:srgbClr val="000000">
                    <a:tint val="7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© 2016 Tallan  |  All Rights Reserved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11339022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4AC10A-AFEC-434B-9745-6443AA45B9A5}" type="slidenum">
              <a:rPr lang="en-US" sz="700" smtClean="0">
                <a:solidFill>
                  <a:srgbClr val="000000">
                    <a:tint val="7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42" y="6286831"/>
            <a:ext cx="629414" cy="35204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6CC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4557222" y="6356350"/>
            <a:ext cx="678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>
                <a:solidFill>
                  <a:srgbClr val="000000">
                    <a:tint val="7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© 2016 Tallan  |  All Rights Reserved</a:t>
            </a:r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11339022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4AC10A-AFEC-434B-9745-6443AA45B9A5}" type="slidenum">
              <a:rPr lang="en-US" sz="700" smtClean="0">
                <a:solidFill>
                  <a:srgbClr val="000000">
                    <a:tint val="7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42" y="6286831"/>
            <a:ext cx="629414" cy="352045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>
            <p:custDataLst>
              <p:custData r:id="rId32"/>
            </p:custDataLst>
          </p:nvPr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226A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6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6" r:id="rId12"/>
    <p:sldLayoutId id="2147483857" r:id="rId13"/>
    <p:sldLayoutId id="2147483858" r:id="rId14"/>
    <p:sldLayoutId id="2147483859" r:id="rId15"/>
    <p:sldLayoutId id="2147483860" r:id="rId16"/>
    <p:sldLayoutId id="2147483861" r:id="rId17"/>
    <p:sldLayoutId id="2147483862" r:id="rId18"/>
    <p:sldLayoutId id="2147483863" r:id="rId19"/>
    <p:sldLayoutId id="2147483864" r:id="rId20"/>
    <p:sldLayoutId id="2147483865" r:id="rId21"/>
    <p:sldLayoutId id="2147483866" r:id="rId22"/>
    <p:sldLayoutId id="2147483867" r:id="rId23"/>
    <p:sldLayoutId id="2147483868" r:id="rId24"/>
    <p:sldLayoutId id="2147483869" r:id="rId25"/>
    <p:sldLayoutId id="2147483870" r:id="rId26"/>
    <p:sldLayoutId id="2147483871" r:id="rId27"/>
    <p:sldLayoutId id="2147483872" r:id="rId28"/>
    <p:sldLayoutId id="2147483873" r:id="rId29"/>
    <p:sldLayoutId id="2147483874" r:id="rId30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575757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rgbClr val="21212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rgbClr val="21212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rgbClr val="21212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rgbClr val="21212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rgbClr val="21212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0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0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2.xml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0.xml"/><Relationship Id="rId4" Type="http://schemas.openxmlformats.org/officeDocument/2006/relationships/image" Target="../media/image3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049000" y="2585780"/>
            <a:ext cx="5305696" cy="1146998"/>
          </a:xfrm>
        </p:spPr>
        <p:txBody>
          <a:bodyPr/>
          <a:lstStyle/>
          <a:p>
            <a:r>
              <a:rPr lang="en-US"/>
              <a:t>Microsoft Azure/ Visual Studio Roadshow</a:t>
            </a:r>
          </a:p>
        </p:txBody>
      </p:sp>
      <p:sp>
        <p:nvSpPr>
          <p:cNvPr id="7" name="Text Placeholder 7"/>
          <p:cNvSpPr txBox="1">
            <a:spLocks/>
          </p:cNvSpPr>
          <p:nvPr/>
        </p:nvSpPr>
        <p:spPr>
          <a:xfrm>
            <a:off x="821178" y="4087904"/>
            <a:ext cx="3681666" cy="16664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1212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1212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1212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21212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21212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Dan Fluet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Cloud Practice Director</a:t>
            </a:r>
          </a:p>
          <a:p>
            <a:pPr marL="0" indent="0">
              <a:buNone/>
            </a:pPr>
            <a:endParaRPr 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Stephen Kimble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Senior Azure Consultant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41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838200" y="1933576"/>
            <a:ext cx="6376516" cy="3941786"/>
          </a:xfrm>
        </p:spPr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en-US"/>
              <a:t>Demo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Core 1.1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838200" y="1266302"/>
            <a:ext cx="10515600" cy="323850"/>
          </a:xfrm>
        </p:spPr>
        <p:txBody>
          <a:bodyPr/>
          <a:lstStyle/>
          <a:p>
            <a:endParaRPr lang="en-US" sz="18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187" y="3056967"/>
            <a:ext cx="3581613" cy="169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776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838199" y="1933576"/>
            <a:ext cx="6888983" cy="3941786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/>
              <a:t>First-class support for Dependency Injection</a:t>
            </a:r>
          </a:p>
          <a:p>
            <a:pPr>
              <a:lnSpc>
                <a:spcPct val="200000"/>
              </a:lnSpc>
            </a:pPr>
            <a:r>
              <a:rPr lang="en-US"/>
              <a:t>Goodbye, IIS; hello, </a:t>
            </a:r>
            <a:r>
              <a:rPr lang="en-US" err="1"/>
              <a:t>OWIN</a:t>
            </a:r>
            <a:r>
              <a:rPr lang="en-US"/>
              <a:t> (Kestrel web server)</a:t>
            </a:r>
          </a:p>
          <a:p>
            <a:pPr>
              <a:lnSpc>
                <a:spcPct val="200000"/>
              </a:lnSpc>
            </a:pPr>
            <a:r>
              <a:rPr lang="en-US"/>
              <a:t>ASP.NET Core 1.1 with Kestrel is one of the fastest mainstream full-stack web frameworks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ASP.NET Core 1.1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838200" y="1266302"/>
            <a:ext cx="10515600" cy="323850"/>
          </a:xfrm>
        </p:spPr>
        <p:txBody>
          <a:bodyPr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499449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ASP.NET Core 1.1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878" y="1223259"/>
            <a:ext cx="6870821" cy="563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101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ASP.NET Core 1.1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878" y="1223259"/>
            <a:ext cx="6870821" cy="5634741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0" r="39039" b="62177"/>
          <a:stretch/>
        </p:blipFill>
        <p:spPr>
          <a:xfrm>
            <a:off x="2662078" y="2524815"/>
            <a:ext cx="6867844" cy="30316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27865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ASP.NET Core 1.1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878" y="1223259"/>
            <a:ext cx="6870821" cy="5634741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90" b="2704"/>
          <a:stretch/>
        </p:blipFill>
        <p:spPr>
          <a:xfrm>
            <a:off x="1168748" y="1947302"/>
            <a:ext cx="9854503" cy="41866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91254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/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EF</a:t>
            </a:r>
            <a:r>
              <a:rPr lang="en-US"/>
              <a:t> Core 1.1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85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838200" y="1772212"/>
            <a:ext cx="10515600" cy="3941786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err="1"/>
              <a:t>Microservice</a:t>
            </a:r>
            <a:r>
              <a:rPr lang="en-US"/>
              <a:t>-based application development</a:t>
            </a:r>
          </a:p>
          <a:p>
            <a:pPr>
              <a:lnSpc>
                <a:spcPct val="200000"/>
              </a:lnSpc>
            </a:pPr>
            <a:r>
              <a:rPr lang="en-US"/>
              <a:t>Low-latency, massive scale</a:t>
            </a:r>
          </a:p>
          <a:p>
            <a:pPr>
              <a:lnSpc>
                <a:spcPct val="200000"/>
              </a:lnSpc>
            </a:pPr>
            <a:r>
              <a:rPr lang="en-US"/>
              <a:t>Decompose app into small, independent services</a:t>
            </a:r>
          </a:p>
          <a:p>
            <a:pPr>
              <a:lnSpc>
                <a:spcPct val="200000"/>
              </a:lnSpc>
            </a:pPr>
            <a:r>
              <a:rPr lang="en-US"/>
              <a:t>Used broadly for existing Azure offerings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Azure Service Fabric?</a:t>
            </a:r>
          </a:p>
        </p:txBody>
      </p:sp>
    </p:spTree>
    <p:extLst>
      <p:ext uri="{BB962C8B-B14F-4D97-AF65-F5344CB8AC3E}">
        <p14:creationId xmlns:p14="http://schemas.microsoft.com/office/powerpoint/2010/main" val="126409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Azure SQL Database; </a:t>
            </a:r>
            <a:r>
              <a:rPr lang="en-US" dirty="0" err="1"/>
              <a:t>DocumentDB</a:t>
            </a:r>
            <a:r>
              <a:rPr lang="en-US" dirty="0"/>
              <a:t>, Power BI, Event Hubs, etc.</a:t>
            </a:r>
          </a:p>
          <a:p>
            <a:pPr>
              <a:lnSpc>
                <a:spcPct val="200000"/>
              </a:lnSpc>
            </a:pPr>
            <a:r>
              <a:rPr lang="en-US" dirty="0"/>
              <a:t>Think containers, not Virtual Machines </a:t>
            </a:r>
            <a:r>
              <a:rPr lang="en-US" i="1" dirty="0"/>
              <a:t>(</a:t>
            </a:r>
            <a:r>
              <a:rPr lang="en-US" i="1" dirty="0" err="1"/>
              <a:t>hyperscale</a:t>
            </a:r>
            <a:r>
              <a:rPr lang="en-US" i="1" dirty="0"/>
              <a:t>)</a:t>
            </a:r>
          </a:p>
          <a:p>
            <a:pPr>
              <a:lnSpc>
                <a:spcPct val="200000"/>
              </a:lnSpc>
            </a:pPr>
            <a:r>
              <a:rPr lang="en-US" dirty="0"/>
              <a:t>High performance and reliability, scalability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Service Fabric Used For?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Eat your own dogfood</a:t>
            </a:r>
          </a:p>
        </p:txBody>
      </p:sp>
    </p:spTree>
    <p:extLst>
      <p:ext uri="{BB962C8B-B14F-4D97-AF65-F5344CB8AC3E}">
        <p14:creationId xmlns:p14="http://schemas.microsoft.com/office/powerpoint/2010/main" val="575366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77" y="1392071"/>
            <a:ext cx="10348046" cy="4572001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Fabric Anywhere</a:t>
            </a:r>
          </a:p>
        </p:txBody>
      </p:sp>
    </p:spTree>
    <p:extLst>
      <p:ext uri="{BB962C8B-B14F-4D97-AF65-F5344CB8AC3E}">
        <p14:creationId xmlns:p14="http://schemas.microsoft.com/office/powerpoint/2010/main" val="3951847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Can You Build?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/>
              <a:t>Stateless/</a:t>
            </a:r>
            <a:r>
              <a:rPr lang="en-US" err="1"/>
              <a:t>Stateful</a:t>
            </a:r>
            <a:r>
              <a:rPr lang="en-US"/>
              <a:t> Reliable Services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685925" y="2970210"/>
            <a:ext cx="2286000" cy="1233068"/>
          </a:xfrm>
        </p:spPr>
        <p:txBody>
          <a:bodyPr/>
          <a:lstStyle/>
          <a:p>
            <a:pPr algn="ctr"/>
            <a:r>
              <a:rPr lang="en-US"/>
              <a:t>Reliable Actors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/>
              <a:t>.NET WEB API</a:t>
            </a:r>
          </a:p>
          <a:p>
            <a:endParaRPr lang="en-US"/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202" t="2222" r="-8879" b="2208"/>
          <a:stretch/>
        </p:blipFill>
        <p:spPr>
          <a:xfrm>
            <a:off x="2480733" y="2176180"/>
            <a:ext cx="540978" cy="689787"/>
          </a:xfrm>
        </p:spPr>
      </p:pic>
      <p:pic>
        <p:nvPicPr>
          <p:cNvPr id="18" name="Picture Placeholder 17"/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650" y="2296283"/>
            <a:ext cx="951629" cy="499604"/>
          </a:xfrm>
        </p:spPr>
      </p:pic>
      <p:pic>
        <p:nvPicPr>
          <p:cNvPr id="19" name="Picture Placeholder 18"/>
          <p:cNvPicPr>
            <a:picLocks noGrp="1" noChangeAspect="1"/>
          </p:cNvPicPr>
          <p:nvPr>
            <p:ph type="pic" sz="quarter" idx="1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" r="228"/>
          <a:stretch>
            <a:fillRect/>
          </a:stretch>
        </p:blipFill>
        <p:spPr>
          <a:xfrm>
            <a:off x="9135044" y="2333626"/>
            <a:ext cx="494411" cy="494411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/>
              <a:t>Guest Executable</a:t>
            </a:r>
          </a:p>
          <a:p>
            <a:endParaRPr lang="en-US"/>
          </a:p>
        </p:txBody>
      </p:sp>
      <p:pic>
        <p:nvPicPr>
          <p:cNvPr id="21" name="Picture Placeholder 20"/>
          <p:cNvPicPr>
            <a:picLocks noGrp="1" noChangeAspect="1"/>
          </p:cNvPicPr>
          <p:nvPr>
            <p:ph type="pic" sz="quarter" idx="17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" r="228"/>
          <a:stretch>
            <a:fillRect/>
          </a:stretch>
        </p:blipFill>
        <p:spPr>
          <a:xfrm>
            <a:off x="7497698" y="4352504"/>
            <a:ext cx="472821" cy="472821"/>
          </a:xfrm>
        </p:spPr>
      </p:pic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ctr"/>
            <a:r>
              <a:rPr lang="en-US"/>
              <a:t>Web Applications</a:t>
            </a:r>
          </a:p>
          <a:p>
            <a:endParaRPr lang="en-US"/>
          </a:p>
        </p:txBody>
      </p:sp>
      <p:pic>
        <p:nvPicPr>
          <p:cNvPr id="20" name="Picture Placeholder 19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" t="-20342" r="1407" b="-14011"/>
          <a:stretch/>
        </p:blipFill>
        <p:spPr>
          <a:xfrm>
            <a:off x="4028154" y="4114488"/>
            <a:ext cx="820992" cy="820992"/>
          </a:xfrm>
        </p:spPr>
      </p:pic>
      <p:sp>
        <p:nvSpPr>
          <p:cNvPr id="13" name="Text Placeholder 1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All supported within Service Fabric</a:t>
            </a:r>
          </a:p>
        </p:txBody>
      </p:sp>
    </p:spTree>
    <p:extLst>
      <p:ext uri="{BB962C8B-B14F-4D97-AF65-F5344CB8AC3E}">
        <p14:creationId xmlns:p14="http://schemas.microsoft.com/office/powerpoint/2010/main" val="2028920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Introduction &amp;</a:t>
            </a:r>
          </a:p>
          <a:p>
            <a:r>
              <a:rPr lang="en-US"/>
              <a:t>Service Fabric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Event Hub &amp; Stream Analytics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946366" y="2513176"/>
            <a:ext cx="4833257" cy="2388434"/>
          </a:xfrm>
        </p:spPr>
        <p:txBody>
          <a:bodyPr/>
          <a:lstStyle/>
          <a:p>
            <a:r>
              <a:rPr lang="en-US"/>
              <a:t>Component Integration</a:t>
            </a:r>
          </a:p>
        </p:txBody>
      </p:sp>
    </p:spTree>
    <p:extLst>
      <p:ext uri="{BB962C8B-B14F-4D97-AF65-F5344CB8AC3E}">
        <p14:creationId xmlns:p14="http://schemas.microsoft.com/office/powerpoint/2010/main" val="1695431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en-US"/>
              <a:t>Reliable</a:t>
            </a:r>
          </a:p>
          <a:p>
            <a:pPr>
              <a:lnSpc>
                <a:spcPct val="200000"/>
              </a:lnSpc>
            </a:pPr>
            <a:r>
              <a:rPr lang="en-US"/>
              <a:t>Available</a:t>
            </a:r>
          </a:p>
          <a:p>
            <a:pPr>
              <a:lnSpc>
                <a:spcPct val="200000"/>
              </a:lnSpc>
            </a:pPr>
            <a:r>
              <a:rPr lang="en-US"/>
              <a:t>Scalable</a:t>
            </a:r>
          </a:p>
          <a:p>
            <a:pPr>
              <a:lnSpc>
                <a:spcPct val="200000"/>
              </a:lnSpc>
            </a:pPr>
            <a:r>
              <a:rPr lang="en-US"/>
              <a:t>Consistent</a:t>
            </a:r>
          </a:p>
          <a:p>
            <a:pPr>
              <a:lnSpc>
                <a:spcPct val="200000"/>
              </a:lnSpc>
            </a:pPr>
            <a:r>
              <a:rPr lang="en-US"/>
              <a:t>Stateless or </a:t>
            </a:r>
            <a:r>
              <a:rPr lang="en-US" err="1"/>
              <a:t>Stateful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Reliable Services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3342621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Reliable Services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838200" y="1276350"/>
            <a:ext cx="10515600" cy="323850"/>
          </a:xfrm>
        </p:spPr>
        <p:txBody>
          <a:bodyPr/>
          <a:lstStyle/>
          <a:p>
            <a:r>
              <a:rPr lang="en-US" dirty="0"/>
              <a:t>Containers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70" y="2411100"/>
            <a:ext cx="11833301" cy="316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978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Reliable Services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838200" y="1276350"/>
            <a:ext cx="10515600" cy="323850"/>
          </a:xfrm>
        </p:spPr>
        <p:txBody>
          <a:bodyPr/>
          <a:lstStyle/>
          <a:p>
            <a:r>
              <a:rPr lang="en-US" dirty="0"/>
              <a:t>Containers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33" y="2449943"/>
            <a:ext cx="11588521" cy="302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49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en-US" dirty="0"/>
              <a:t>Abstraction over </a:t>
            </a:r>
            <a:r>
              <a:rPr lang="en-US" dirty="0" err="1"/>
              <a:t>stateful</a:t>
            </a:r>
            <a:r>
              <a:rPr lang="en-US" dirty="0"/>
              <a:t> Reliable Service</a:t>
            </a:r>
          </a:p>
          <a:p>
            <a:pPr>
              <a:lnSpc>
                <a:spcPct val="200000"/>
              </a:lnSpc>
            </a:pPr>
            <a:r>
              <a:rPr lang="en-US" dirty="0"/>
              <a:t>Virtual Actor design pattern – Orleans</a:t>
            </a:r>
          </a:p>
          <a:p>
            <a:pPr>
              <a:lnSpc>
                <a:spcPct val="200000"/>
              </a:lnSpc>
            </a:pPr>
            <a:r>
              <a:rPr lang="en-US" dirty="0"/>
              <a:t>1000’s+ units independent scale</a:t>
            </a:r>
          </a:p>
          <a:p>
            <a:pPr>
              <a:lnSpc>
                <a:spcPct val="200000"/>
              </a:lnSpc>
            </a:pPr>
            <a:r>
              <a:rPr lang="en-US" dirty="0"/>
              <a:t>Virtual, not hardware</a:t>
            </a:r>
          </a:p>
          <a:p>
            <a:pPr>
              <a:lnSpc>
                <a:spcPct val="200000"/>
              </a:lnSpc>
            </a:pPr>
            <a:r>
              <a:rPr lang="en-US" dirty="0"/>
              <a:t>Automatic garbage-collection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Reliable Actors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Isolated Unit of Work</a:t>
            </a:r>
          </a:p>
        </p:txBody>
      </p:sp>
    </p:spTree>
    <p:extLst>
      <p:ext uri="{BB962C8B-B14F-4D97-AF65-F5344CB8AC3E}">
        <p14:creationId xmlns:p14="http://schemas.microsoft.com/office/powerpoint/2010/main" val="2718006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Reliable Actors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Isolated Compute Units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40" y="2568190"/>
            <a:ext cx="10949360" cy="273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0310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ASP.NET Core Web App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635" y="1859792"/>
            <a:ext cx="8993953" cy="455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0505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Create new Service Fabric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20989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/>
              <a:t>Enforce loose coupling of services</a:t>
            </a:r>
          </a:p>
          <a:p>
            <a:pPr>
              <a:lnSpc>
                <a:spcPct val="200000"/>
              </a:lnSpc>
            </a:pPr>
            <a:r>
              <a:rPr lang="en-US"/>
              <a:t>Identify different requirements for scale</a:t>
            </a:r>
          </a:p>
          <a:p>
            <a:pPr>
              <a:lnSpc>
                <a:spcPct val="200000"/>
              </a:lnSpc>
            </a:pPr>
            <a:r>
              <a:rPr lang="en-US"/>
              <a:t>Identify dependencies, performance bottlenecks</a:t>
            </a:r>
          </a:p>
          <a:p>
            <a:pPr>
              <a:lnSpc>
                <a:spcPct val="200000"/>
              </a:lnSpc>
            </a:pPr>
            <a:r>
              <a:rPr lang="en-US"/>
              <a:t>How to implement a store?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Fabric Implementation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How to think about Service Fabric</a:t>
            </a:r>
          </a:p>
        </p:txBody>
      </p:sp>
    </p:spTree>
    <p:extLst>
      <p:ext uri="{BB962C8B-B14F-4D97-AF65-F5344CB8AC3E}">
        <p14:creationId xmlns:p14="http://schemas.microsoft.com/office/powerpoint/2010/main" val="36585930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276350"/>
            <a:ext cx="10337800" cy="538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55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Group information based on the data received</a:t>
            </a:r>
          </a:p>
          <a:p>
            <a:r>
              <a:rPr lang="en-US"/>
              <a:t>Service fabric auto-balances</a:t>
            </a:r>
          </a:p>
          <a:p>
            <a:r>
              <a:rPr lang="en-US"/>
              <a:t>Ideal for </a:t>
            </a:r>
            <a:r>
              <a:rPr lang="en-US" err="1"/>
              <a:t>Stateful</a:t>
            </a:r>
            <a:r>
              <a:rPr lang="en-US"/>
              <a:t> services</a:t>
            </a:r>
          </a:p>
          <a:p>
            <a:r>
              <a:rPr lang="en-US"/>
              <a:t>Not normally required for Stateless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Bus Partitioning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053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Introduction &amp;</a:t>
            </a:r>
            <a:br>
              <a:rPr lang="en-US"/>
            </a:br>
            <a:r>
              <a:rPr lang="en-US"/>
              <a:t> Service Fabric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7644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/>
              <a:t>Sample Implementation of a Video Store in Service Fabric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/>
              <a:t>Web API, Reliable Service, Actor, .NET Core Web App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/>
              <a:t>1000 foot view of Service Fabric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0494682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Tallan Contacts: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r>
              <a:rPr lang="EN-US" dirty="0"/>
              <a:t>Dan Fluet</a:t>
            </a:r>
          </a:p>
          <a:p>
            <a:r>
              <a:rPr lang="en-US" dirty="0"/>
              <a:t>Cloud </a:t>
            </a:r>
            <a:r>
              <a:rPr lang="EN-US" dirty="0"/>
              <a:t>Practice Director</a:t>
            </a:r>
          </a:p>
          <a:p>
            <a:r>
              <a:rPr lang="EN-US" dirty="0"/>
              <a:t>dan.fluet@tallan.com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458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Lunch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662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Event Hub &amp;</a:t>
            </a:r>
            <a:br>
              <a:rPr lang="en-US"/>
            </a:br>
            <a:r>
              <a:rPr lang="en-US"/>
              <a:t> Stream Analytics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648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Service Bus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014" y="1859792"/>
            <a:ext cx="9746696" cy="421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070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Service Bus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838200" y="1933576"/>
            <a:ext cx="10515600" cy="3941786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Asynchronous messaging</a:t>
            </a:r>
          </a:p>
          <a:p>
            <a:pPr>
              <a:lnSpc>
                <a:spcPct val="200000"/>
              </a:lnSpc>
            </a:pPr>
            <a:r>
              <a:rPr lang="en-US" dirty="0"/>
              <a:t>Decouple applications from each other</a:t>
            </a:r>
          </a:p>
          <a:p>
            <a:pPr>
              <a:lnSpc>
                <a:spcPct val="200000"/>
              </a:lnSpc>
            </a:pPr>
            <a:r>
              <a:rPr lang="en-US" dirty="0"/>
              <a:t>Multiple apps with a single secure connection (Relay)</a:t>
            </a:r>
          </a:p>
          <a:p>
            <a:pPr>
              <a:lnSpc>
                <a:spcPct val="200000"/>
              </a:lnSpc>
            </a:pPr>
            <a:r>
              <a:rPr lang="en-US" dirty="0"/>
              <a:t>Queues, Topics, Event Hub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9701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697096" y="3481768"/>
            <a:ext cx="8656704" cy="260196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/>
              <a:t>Message stream handling</a:t>
            </a:r>
          </a:p>
          <a:p>
            <a:pPr>
              <a:lnSpc>
                <a:spcPct val="120000"/>
              </a:lnSpc>
            </a:pPr>
            <a:r>
              <a:rPr lang="en-US"/>
              <a:t>Similar to Service Bus queues/topics, writ large</a:t>
            </a:r>
          </a:p>
          <a:p>
            <a:pPr>
              <a:lnSpc>
                <a:spcPct val="120000"/>
              </a:lnSpc>
            </a:pPr>
            <a:r>
              <a:rPr lang="en-US"/>
              <a:t>Emphasize high throughput, event processing</a:t>
            </a:r>
          </a:p>
          <a:p>
            <a:pPr>
              <a:lnSpc>
                <a:spcPct val="120000"/>
              </a:lnSpc>
            </a:pPr>
            <a:r>
              <a:rPr lang="en-US"/>
              <a:t>Supports HTTP, </a:t>
            </a:r>
            <a:r>
              <a:rPr lang="en-US" err="1"/>
              <a:t>AMQP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Event Hubs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Ingest 1,000,000’s of messages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549" y="1928694"/>
            <a:ext cx="6122901" cy="122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040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935301" y="1235895"/>
            <a:ext cx="6585217" cy="258306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/>
              <a:t>Partitioned Consumers</a:t>
            </a:r>
          </a:p>
          <a:p>
            <a:pPr>
              <a:lnSpc>
                <a:spcPct val="120000"/>
              </a:lnSpc>
            </a:pPr>
            <a:r>
              <a:rPr lang="en-US"/>
              <a:t>Each partition holds events for set time</a:t>
            </a:r>
          </a:p>
          <a:p>
            <a:pPr>
              <a:lnSpc>
                <a:spcPct val="120000"/>
              </a:lnSpc>
            </a:pPr>
            <a:r>
              <a:rPr lang="en-US" i="1"/>
              <a:t>Event Publisher</a:t>
            </a:r>
            <a:r>
              <a:rPr lang="en-US"/>
              <a:t> publishes events from hub</a:t>
            </a:r>
            <a:endParaRPr lang="en-US" i="1"/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Event Hubs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086" y="3553549"/>
            <a:ext cx="4124101" cy="255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689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181" y="1309035"/>
            <a:ext cx="8351637" cy="4828291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Stream Analytics</a:t>
            </a:r>
          </a:p>
        </p:txBody>
      </p:sp>
    </p:spTree>
    <p:extLst>
      <p:ext uri="{BB962C8B-B14F-4D97-AF65-F5344CB8AC3E}">
        <p14:creationId xmlns:p14="http://schemas.microsoft.com/office/powerpoint/2010/main" val="30445077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Ingest large amounts of data in a stream</a:t>
            </a:r>
          </a:p>
          <a:p>
            <a:pPr>
              <a:lnSpc>
                <a:spcPct val="200000"/>
              </a:lnSpc>
            </a:pPr>
            <a:r>
              <a:rPr lang="en-US" dirty="0"/>
              <a:t>Query data on the fly</a:t>
            </a:r>
          </a:p>
          <a:p>
            <a:pPr>
              <a:lnSpc>
                <a:spcPct val="200000"/>
              </a:lnSpc>
            </a:pPr>
            <a:r>
              <a:rPr lang="en-US" dirty="0"/>
              <a:t>Data in from Event Hub, </a:t>
            </a:r>
            <a:r>
              <a:rPr lang="en-US" dirty="0" err="1"/>
              <a:t>etc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Output to Azure storage, HDInsight,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Stream Analytics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Identify patterns in large data on the fly</a:t>
            </a:r>
          </a:p>
        </p:txBody>
      </p:sp>
    </p:spTree>
    <p:extLst>
      <p:ext uri="{BB962C8B-B14F-4D97-AF65-F5344CB8AC3E}">
        <p14:creationId xmlns:p14="http://schemas.microsoft.com/office/powerpoint/2010/main" val="1134694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838200" y="1933576"/>
            <a:ext cx="5160666" cy="394178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/>
              <a:t>Microsoft Azure</a:t>
            </a:r>
          </a:p>
          <a:p>
            <a:pPr>
              <a:lnSpc>
                <a:spcPct val="200000"/>
              </a:lnSpc>
            </a:pPr>
            <a:r>
              <a:rPr lang="en-US"/>
              <a:t>Azure App Services</a:t>
            </a:r>
          </a:p>
          <a:p>
            <a:pPr>
              <a:lnSpc>
                <a:spcPct val="200000"/>
              </a:lnSpc>
            </a:pPr>
            <a:r>
              <a:rPr lang="en-US"/>
              <a:t>.NET Core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Setting the stage</a:t>
            </a:r>
          </a:p>
        </p:txBody>
      </p:sp>
      <p:pic>
        <p:nvPicPr>
          <p:cNvPr id="7" name="Picture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51798"/>
            <a:ext cx="5902645" cy="2607922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3402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 Stream Analytics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174" y="1275833"/>
            <a:ext cx="3558166" cy="5108079"/>
          </a:xfrm>
          <a:prstGeom prst="rect">
            <a:avLst/>
          </a:prstGeom>
        </p:spPr>
      </p:pic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0657729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0" t="-302" r="-1826" b="-477"/>
          <a:stretch/>
        </p:blipFill>
        <p:spPr>
          <a:xfrm>
            <a:off x="5693643" y="1275833"/>
            <a:ext cx="2191719" cy="514046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 Stream Analytics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174" y="1275833"/>
            <a:ext cx="3558166" cy="510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8440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0" t="-302" r="-1826" b="-477"/>
          <a:stretch/>
        </p:blipFill>
        <p:spPr>
          <a:xfrm>
            <a:off x="5693643" y="1275833"/>
            <a:ext cx="2191719" cy="514046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 Stream Analytics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665" y="1275833"/>
            <a:ext cx="1954949" cy="50902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174" y="1275833"/>
            <a:ext cx="3558166" cy="510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3428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838200" y="1933576"/>
            <a:ext cx="4986297" cy="3941786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/>
              <a:t>SQL-like syntax</a:t>
            </a:r>
          </a:p>
          <a:p>
            <a:pPr>
              <a:lnSpc>
                <a:spcPct val="200000"/>
              </a:lnSpc>
            </a:pPr>
            <a:r>
              <a:rPr lang="en-US"/>
              <a:t>Windowing on select timeframes</a:t>
            </a:r>
          </a:p>
          <a:p>
            <a:pPr>
              <a:lnSpc>
                <a:spcPct val="200000"/>
              </a:lnSpc>
            </a:pPr>
            <a:r>
              <a:rPr lang="en-US"/>
              <a:t>Conditional processing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Write Queries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510" y="1253022"/>
            <a:ext cx="4085418" cy="499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706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/>
              <a:t>Link applications to an event hub to publish events</a:t>
            </a:r>
          </a:p>
          <a:p>
            <a:pPr>
              <a:lnSpc>
                <a:spcPct val="200000"/>
              </a:lnSpc>
            </a:pPr>
            <a:r>
              <a:rPr lang="en-US"/>
              <a:t>Service Fabric: Reliable Actors</a:t>
            </a:r>
          </a:p>
          <a:p>
            <a:pPr>
              <a:lnSpc>
                <a:spcPct val="200000"/>
              </a:lnSpc>
            </a:pPr>
            <a:r>
              <a:rPr lang="en-US"/>
              <a:t>Stream Analytics takes data from Event Hub</a:t>
            </a:r>
          </a:p>
          <a:p>
            <a:pPr>
              <a:lnSpc>
                <a:spcPct val="200000"/>
              </a:lnSpc>
            </a:pPr>
            <a:r>
              <a:rPr lang="en-US"/>
              <a:t>Conditional processing, output to different storage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Integrate with other Apps?</a:t>
            </a:r>
          </a:p>
        </p:txBody>
      </p:sp>
    </p:spTree>
    <p:extLst>
      <p:ext uri="{BB962C8B-B14F-4D97-AF65-F5344CB8AC3E}">
        <p14:creationId xmlns:p14="http://schemas.microsoft.com/office/powerpoint/2010/main" val="25971460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/>
              <a:t>Create Event Hub, linked to Service Fabric app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/>
              <a:t>Create Stream Analytics job -- linked to Event Hub, storage account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/>
              <a:t>Write queries against data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067304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Tallan Contacts: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r>
              <a:rPr lang="EN-US"/>
              <a:t>Dan Fluet</a:t>
            </a:r>
          </a:p>
          <a:p>
            <a:r>
              <a:rPr lang="en-US"/>
              <a:t>Cloud </a:t>
            </a:r>
            <a:r>
              <a:rPr lang="EN-US"/>
              <a:t>Practice Director</a:t>
            </a:r>
          </a:p>
          <a:p>
            <a:r>
              <a:rPr lang="EN-US"/>
              <a:t>dan.fluet@tallan.com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543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Component Integration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874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181" y="1374283"/>
            <a:ext cx="8351637" cy="469779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Logic Apps</a:t>
            </a:r>
          </a:p>
        </p:txBody>
      </p:sp>
    </p:spTree>
    <p:extLst>
      <p:ext uri="{BB962C8B-B14F-4D97-AF65-F5344CB8AC3E}">
        <p14:creationId xmlns:p14="http://schemas.microsoft.com/office/powerpoint/2010/main" val="25448192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838200" y="1933576"/>
            <a:ext cx="5301343" cy="3941786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000"/>
              <a:t>Create orchestrations with conditional logic</a:t>
            </a:r>
          </a:p>
          <a:p>
            <a:pPr>
              <a:lnSpc>
                <a:spcPct val="200000"/>
              </a:lnSpc>
            </a:pPr>
            <a:r>
              <a:rPr lang="en-US" sz="2000"/>
              <a:t>Dozens of built-in connectors</a:t>
            </a:r>
          </a:p>
          <a:p>
            <a:pPr>
              <a:lnSpc>
                <a:spcPct val="200000"/>
              </a:lnSpc>
            </a:pPr>
            <a:r>
              <a:rPr lang="en-US" sz="2000"/>
              <a:t>First-class support for Service Bus, API Management, other Azure offerings</a:t>
            </a:r>
          </a:p>
          <a:p>
            <a:pPr marL="0" indent="0">
              <a:lnSpc>
                <a:spcPct val="200000"/>
              </a:lnSpc>
              <a:buNone/>
            </a:pPr>
            <a:endParaRPr lang="en-US" sz="200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Logic Apps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Scalable Orchestrations in the Cloud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543" y="2169972"/>
            <a:ext cx="5936626" cy="327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09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838200" y="1933576"/>
            <a:ext cx="5160666" cy="3941786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/>
              <a:t>Platform-as-a-Service</a:t>
            </a:r>
          </a:p>
          <a:p>
            <a:pPr>
              <a:lnSpc>
                <a:spcPct val="200000"/>
              </a:lnSpc>
            </a:pPr>
            <a:r>
              <a:rPr lang="en-US"/>
              <a:t>Azure Websites and Mobile Services, expanded</a:t>
            </a:r>
          </a:p>
          <a:p>
            <a:pPr>
              <a:lnSpc>
                <a:spcPct val="200000"/>
              </a:lnSpc>
            </a:pPr>
            <a:r>
              <a:rPr lang="en-US"/>
              <a:t>App service plans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App Services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543" y="2169972"/>
            <a:ext cx="5936626" cy="327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1366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838200" y="1933575"/>
            <a:ext cx="6476634" cy="394176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/>
              <a:t>Easy UI for creating orchestrations</a:t>
            </a:r>
          </a:p>
          <a:p>
            <a:pPr>
              <a:lnSpc>
                <a:spcPct val="200000"/>
              </a:lnSpc>
            </a:pPr>
            <a:r>
              <a:rPr lang="EN-US"/>
              <a:t>Graphical Interface and Code View</a:t>
            </a:r>
          </a:p>
          <a:p>
            <a:pPr>
              <a:lnSpc>
                <a:spcPct val="200000"/>
              </a:lnSpc>
            </a:pPr>
            <a:r>
              <a:rPr lang="EN-US"/>
              <a:t>Trigger-based inputs from other services</a:t>
            </a:r>
          </a:p>
          <a:p>
            <a:pPr>
              <a:lnSpc>
                <a:spcPct val="200000"/>
              </a:lnSpc>
            </a:pPr>
            <a:r>
              <a:rPr lang="EN-US"/>
              <a:t>Loops, Conditions, easy transformation of data</a:t>
            </a:r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</p:spPr>
        <p:txBody>
          <a:bodyPr/>
          <a:lstStyle/>
          <a:p>
            <a:r>
              <a:rPr lang="en-US"/>
              <a:t>Logic Apps</a:t>
            </a:r>
          </a:p>
        </p:txBody>
      </p:sp>
    </p:spTree>
    <p:extLst>
      <p:ext uri="{BB962C8B-B14F-4D97-AF65-F5344CB8AC3E}">
        <p14:creationId xmlns:p14="http://schemas.microsoft.com/office/powerpoint/2010/main" val="41537941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838200" y="1933575"/>
            <a:ext cx="6476634" cy="394176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/>
              <a:t>Easy UI for creating orchestrations</a:t>
            </a:r>
          </a:p>
          <a:p>
            <a:pPr>
              <a:lnSpc>
                <a:spcPct val="200000"/>
              </a:lnSpc>
            </a:pPr>
            <a:r>
              <a:rPr lang="EN-US"/>
              <a:t>Graphical Interface and Code View</a:t>
            </a:r>
          </a:p>
          <a:p>
            <a:pPr>
              <a:lnSpc>
                <a:spcPct val="200000"/>
              </a:lnSpc>
            </a:pPr>
            <a:r>
              <a:rPr lang="EN-US"/>
              <a:t>Trigger-based inputs from other services</a:t>
            </a:r>
          </a:p>
          <a:p>
            <a:pPr>
              <a:lnSpc>
                <a:spcPct val="200000"/>
              </a:lnSpc>
            </a:pPr>
            <a:r>
              <a:rPr lang="EN-US"/>
              <a:t>Loops, Conditions, easy transformation of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326" y="1276447"/>
            <a:ext cx="3682205" cy="5096837"/>
          </a:xfrm>
          <a:prstGeom prst="rect">
            <a:avLst/>
          </a:prstGeom>
        </p:spPr>
      </p:pic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</p:spPr>
        <p:txBody>
          <a:bodyPr/>
          <a:lstStyle/>
          <a:p>
            <a:r>
              <a:rPr lang="en-US"/>
              <a:t>Logic Apps</a:t>
            </a:r>
          </a:p>
        </p:txBody>
      </p:sp>
    </p:spTree>
    <p:extLst>
      <p:ext uri="{BB962C8B-B14F-4D97-AF65-F5344CB8AC3E}">
        <p14:creationId xmlns:p14="http://schemas.microsoft.com/office/powerpoint/2010/main" val="27632313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838200" y="1933576"/>
            <a:ext cx="6774180" cy="3941786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000"/>
              <a:t>Deploy applications to run alongside your apps</a:t>
            </a:r>
          </a:p>
          <a:p>
            <a:pPr>
              <a:lnSpc>
                <a:spcPct val="200000"/>
              </a:lnSpc>
            </a:pPr>
            <a:r>
              <a:rPr lang="EN-US" sz="2000"/>
              <a:t>Run alongside Azure App Services</a:t>
            </a:r>
            <a:endParaRPr lang="en-US" sz="2000"/>
          </a:p>
          <a:p>
            <a:pPr>
              <a:lnSpc>
                <a:spcPct val="200000"/>
              </a:lnSpc>
            </a:pPr>
            <a:r>
              <a:rPr lang="en-US" sz="2000" err="1"/>
              <a:t>WebJobs</a:t>
            </a:r>
            <a:r>
              <a:rPr lang="en-US" sz="2000"/>
              <a:t> SDK</a:t>
            </a:r>
            <a:endParaRPr lang="EN-US" sz="2000"/>
          </a:p>
          <a:p>
            <a:pPr>
              <a:lnSpc>
                <a:spcPct val="200000"/>
              </a:lnSpc>
            </a:pPr>
            <a:endParaRPr lang="en-US" sz="200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WebJobs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Scalable Orchestrations in the Cloud</a:t>
            </a:r>
          </a:p>
        </p:txBody>
      </p:sp>
    </p:spTree>
    <p:extLst>
      <p:ext uri="{BB962C8B-B14F-4D97-AF65-F5344CB8AC3E}">
        <p14:creationId xmlns:p14="http://schemas.microsoft.com/office/powerpoint/2010/main" val="28115839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838200" y="1933576"/>
            <a:ext cx="6774180" cy="3941786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000"/>
              <a:t>Deploy applications to run alongside your apps</a:t>
            </a:r>
          </a:p>
          <a:p>
            <a:pPr>
              <a:lnSpc>
                <a:spcPct val="200000"/>
              </a:lnSpc>
            </a:pPr>
            <a:r>
              <a:rPr lang="EN-US" sz="2000"/>
              <a:t>Run alongside Azure App Services</a:t>
            </a:r>
            <a:endParaRPr lang="en-US" sz="2000"/>
          </a:p>
          <a:p>
            <a:pPr>
              <a:lnSpc>
                <a:spcPct val="200000"/>
              </a:lnSpc>
            </a:pPr>
            <a:r>
              <a:rPr lang="en-US" sz="2000" err="1"/>
              <a:t>WebJobs</a:t>
            </a:r>
            <a:r>
              <a:rPr lang="en-US" sz="2000"/>
              <a:t> SDK</a:t>
            </a:r>
            <a:endParaRPr lang="EN-US" sz="2000"/>
          </a:p>
          <a:p>
            <a:pPr>
              <a:lnSpc>
                <a:spcPct val="200000"/>
              </a:lnSpc>
            </a:pPr>
            <a:endParaRPr lang="en-US" sz="200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WebJobs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Scalable Orchestrations in the Cloud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873" y="1276350"/>
            <a:ext cx="3174107" cy="496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7134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838200" y="1933576"/>
            <a:ext cx="5532455" cy="3941786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000"/>
              <a:t>Similar to </a:t>
            </a:r>
            <a:r>
              <a:rPr lang="EN-US" sz="2000" err="1"/>
              <a:t>WebJobs</a:t>
            </a:r>
            <a:r>
              <a:rPr lang="EN-US" sz="2000"/>
              <a:t>, but with more flexibility</a:t>
            </a:r>
          </a:p>
          <a:p>
            <a:pPr>
              <a:lnSpc>
                <a:spcPct val="200000"/>
              </a:lnSpc>
            </a:pPr>
            <a:r>
              <a:rPr lang="EN-US" sz="2000"/>
              <a:t>Can use C#, Python, Node.js, </a:t>
            </a:r>
            <a:r>
              <a:rPr lang="EN-US" sz="2000" err="1"/>
              <a:t>etc</a:t>
            </a:r>
            <a:endParaRPr lang="EN-US" sz="2000"/>
          </a:p>
          <a:p>
            <a:pPr lvl="1">
              <a:lnSpc>
                <a:spcPct val="200000"/>
              </a:lnSpc>
            </a:pPr>
            <a:r>
              <a:rPr lang="EN-US" sz="2000"/>
              <a:t>developed in the Azure portal or deployed from source control</a:t>
            </a:r>
          </a:p>
          <a:p>
            <a:pPr>
              <a:lnSpc>
                <a:spcPct val="200000"/>
              </a:lnSpc>
            </a:pPr>
            <a:r>
              <a:rPr lang="EN-US" sz="2000"/>
              <a:t>Pay-per-use</a:t>
            </a:r>
            <a:endParaRPr lang="EN-US" sz="2000">
              <a:solidFill>
                <a:schemeClr val="tx1"/>
              </a:solidFill>
            </a:endParaRPr>
          </a:p>
          <a:p>
            <a:pPr marL="0" indent="0">
              <a:lnSpc>
                <a:spcPct val="200000"/>
              </a:lnSpc>
              <a:buNone/>
            </a:pPr>
            <a:endParaRPr lang="en-US" sz="200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Functions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Scalable Orchestrations in the Cloud</a:t>
            </a:r>
          </a:p>
        </p:txBody>
      </p:sp>
    </p:spTree>
    <p:extLst>
      <p:ext uri="{BB962C8B-B14F-4D97-AF65-F5344CB8AC3E}">
        <p14:creationId xmlns:p14="http://schemas.microsoft.com/office/powerpoint/2010/main" val="41867133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838200" y="1933576"/>
            <a:ext cx="5532455" cy="3941786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000"/>
              <a:t>Similar to Logic Apps, but with more flexibility</a:t>
            </a:r>
          </a:p>
          <a:p>
            <a:pPr>
              <a:lnSpc>
                <a:spcPct val="200000"/>
              </a:lnSpc>
            </a:pPr>
            <a:r>
              <a:rPr lang="EN-US" sz="2000"/>
              <a:t>Can use C#, Python, Node.js, </a:t>
            </a:r>
            <a:r>
              <a:rPr lang="EN-US" sz="2000" err="1"/>
              <a:t>etc</a:t>
            </a:r>
            <a:endParaRPr lang="EN-US" sz="2000"/>
          </a:p>
          <a:p>
            <a:pPr>
              <a:lnSpc>
                <a:spcPct val="200000"/>
              </a:lnSpc>
            </a:pPr>
            <a:r>
              <a:rPr lang="EN-US" sz="2000"/>
              <a:t>Pay-per-use</a:t>
            </a:r>
            <a:endParaRPr lang="EN-US" sz="2000">
              <a:solidFill>
                <a:schemeClr val="tx1"/>
              </a:solidFill>
            </a:endParaRPr>
          </a:p>
          <a:p>
            <a:pPr marL="0" indent="0">
              <a:lnSpc>
                <a:spcPct val="200000"/>
              </a:lnSpc>
              <a:buNone/>
            </a:pPr>
            <a:endParaRPr lang="en-US" sz="200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Functions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Scalable Orchestrations in the Cloud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655" y="1724724"/>
            <a:ext cx="4353197" cy="355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8540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838200" y="1933576"/>
            <a:ext cx="5532455" cy="3941786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000"/>
              <a:t>Similar to Logic Apps, but with more flexibility</a:t>
            </a:r>
          </a:p>
          <a:p>
            <a:pPr>
              <a:lnSpc>
                <a:spcPct val="200000"/>
              </a:lnSpc>
            </a:pPr>
            <a:r>
              <a:rPr lang="EN-US" sz="2000"/>
              <a:t>Can use C#, Python, Node.js, </a:t>
            </a:r>
            <a:r>
              <a:rPr lang="EN-US" sz="2000" err="1"/>
              <a:t>etc</a:t>
            </a:r>
            <a:endParaRPr lang="EN-US" sz="2000"/>
          </a:p>
          <a:p>
            <a:pPr>
              <a:lnSpc>
                <a:spcPct val="200000"/>
              </a:lnSpc>
            </a:pPr>
            <a:r>
              <a:rPr lang="EN-US" sz="2000"/>
              <a:t>Pay-per-use</a:t>
            </a:r>
            <a:endParaRPr lang="EN-US" sz="2000">
              <a:solidFill>
                <a:schemeClr val="tx1"/>
              </a:solidFill>
            </a:endParaRPr>
          </a:p>
          <a:p>
            <a:pPr marL="0" indent="0">
              <a:lnSpc>
                <a:spcPct val="200000"/>
              </a:lnSpc>
              <a:buNone/>
            </a:pPr>
            <a:endParaRPr lang="en-US" sz="200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Functions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Scalable Orchestrations in the Cloud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655" y="1724724"/>
            <a:ext cx="4353197" cy="35503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754" y="3236904"/>
            <a:ext cx="4878482" cy="299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6019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Compare/Contrast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Confused Yet?</a:t>
            </a:r>
            <a:endParaRPr lang="en-US"/>
          </a:p>
        </p:txBody>
      </p:sp>
      <p:graphicFrame>
        <p:nvGraphicFramePr>
          <p:cNvPr id="5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1859077"/>
              </p:ext>
            </p:extLst>
          </p:nvPr>
        </p:nvGraphicFramePr>
        <p:xfrm>
          <a:off x="2411045" y="1765282"/>
          <a:ext cx="7369909" cy="41650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9006">
                  <a:extLst>
                    <a:ext uri="{9D8B030D-6E8A-4147-A177-3AD203B41FA5}">
                      <a16:colId xmlns:a16="http://schemas.microsoft.com/office/drawing/2014/main" val="2248773586"/>
                    </a:ext>
                  </a:extLst>
                </a:gridCol>
                <a:gridCol w="1527811">
                  <a:extLst>
                    <a:ext uri="{9D8B030D-6E8A-4147-A177-3AD203B41FA5}">
                      <a16:colId xmlns:a16="http://schemas.microsoft.com/office/drawing/2014/main" val="1267982279"/>
                    </a:ext>
                  </a:extLst>
                </a:gridCol>
                <a:gridCol w="1696807">
                  <a:extLst>
                    <a:ext uri="{9D8B030D-6E8A-4147-A177-3AD203B41FA5}">
                      <a16:colId xmlns:a16="http://schemas.microsoft.com/office/drawing/2014/main" val="4053394122"/>
                    </a:ext>
                  </a:extLst>
                </a:gridCol>
                <a:gridCol w="1706285">
                  <a:extLst>
                    <a:ext uri="{9D8B030D-6E8A-4147-A177-3AD203B41FA5}">
                      <a16:colId xmlns:a16="http://schemas.microsoft.com/office/drawing/2014/main" val="19878275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200" b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36AD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>
                          <a:solidFill>
                            <a:schemeClr val="bg1"/>
                          </a:solidFill>
                          <a:latin typeface="+mj-lt"/>
                        </a:rPr>
                        <a:t>Logic Apps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36AD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>
                          <a:solidFill>
                            <a:schemeClr val="bg1"/>
                          </a:solidFill>
                          <a:latin typeface="+mj-lt"/>
                        </a:rPr>
                        <a:t>Azure Functions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36AD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err="1">
                          <a:solidFill>
                            <a:schemeClr val="bg1"/>
                          </a:solidFill>
                          <a:latin typeface="+mj-lt"/>
                        </a:rPr>
                        <a:t>WebJobs</a:t>
                      </a:r>
                      <a:endParaRPr lang="en-US" sz="1200" b="1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36A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369734"/>
                  </a:ext>
                </a:extLst>
              </a:tr>
              <a:tr h="781753">
                <a:tc>
                  <a:txBody>
                    <a:bodyPr/>
                    <a:lstStyle/>
                    <a:p>
                      <a:endParaRPr lang="en-US" sz="1200" b="0">
                        <a:solidFill>
                          <a:srgbClr val="444444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Standalone, orchestration component</a:t>
                      </a:r>
                    </a:p>
                  </a:txBody>
                  <a:tcPr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Standalone,</a:t>
                      </a:r>
                      <a:r>
                        <a:rPr lang="en-US" sz="1200" b="0" kern="1200" baseline="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 code-first model</a:t>
                      </a:r>
                      <a:endParaRPr lang="en-US" sz="1200" b="0" kern="1200">
                        <a:solidFill>
                          <a:srgbClr val="4444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Within</a:t>
                      </a:r>
                      <a:r>
                        <a:rPr lang="en-US" sz="1200" b="0" kern="1200" baseline="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 existing App Service plan, code-first</a:t>
                      </a:r>
                      <a:endParaRPr lang="en-US" sz="1200" b="0" kern="1200">
                        <a:solidFill>
                          <a:srgbClr val="4444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731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rgbClr val="444444"/>
                          </a:solidFill>
                          <a:latin typeface="+mj-lt"/>
                        </a:rPr>
                        <a:t>Design Tool</a:t>
                      </a:r>
                    </a:p>
                  </a:txBody>
                  <a:tcPr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In-Browser/VS</a:t>
                      </a:r>
                    </a:p>
                  </a:txBody>
                  <a:tcPr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In-Browser, VS</a:t>
                      </a:r>
                    </a:p>
                  </a:txBody>
                  <a:tcPr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VS</a:t>
                      </a:r>
                    </a:p>
                  </a:txBody>
                  <a:tcPr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70118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rgbClr val="444444"/>
                          </a:solidFill>
                          <a:latin typeface="+mj-lt"/>
                        </a:rPr>
                        <a:t>Deployment from source control?</a:t>
                      </a:r>
                    </a:p>
                  </a:txBody>
                  <a:tcPr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US" sz="1200" b="0" kern="1200">
                        <a:solidFill>
                          <a:srgbClr val="4444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US" sz="1200" b="0" kern="1200">
                        <a:solidFill>
                          <a:srgbClr val="4444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103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Pricing</a:t>
                      </a:r>
                    </a:p>
                  </a:txBody>
                  <a:tcPr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$/action (~$.0008/action)</a:t>
                      </a:r>
                    </a:p>
                  </a:txBody>
                  <a:tcPr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$/action or App Service Plan</a:t>
                      </a:r>
                    </a:p>
                  </a:txBody>
                  <a:tcPr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Part of</a:t>
                      </a:r>
                      <a:r>
                        <a:rPr lang="en-US" sz="1200" b="0" kern="1200" baseline="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 App Service Plan</a:t>
                      </a:r>
                      <a:endParaRPr lang="en-US" sz="1200" b="0" kern="1200">
                        <a:solidFill>
                          <a:srgbClr val="4444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397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Languages</a:t>
                      </a:r>
                    </a:p>
                  </a:txBody>
                  <a:tcPr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kern="1200">
                        <a:solidFill>
                          <a:srgbClr val="4444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C#, F#, </a:t>
                      </a:r>
                      <a:r>
                        <a:rPr lang="en-US" sz="1200" b="0" kern="1200" err="1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JS</a:t>
                      </a:r>
                      <a:r>
                        <a:rPr lang="en-US" sz="1200" b="0" kern="120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200" b="0" kern="1200" err="1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etc</a:t>
                      </a:r>
                      <a:r>
                        <a:rPr lang="en-US" sz="1200" b="0" kern="120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 (others experimental)</a:t>
                      </a:r>
                    </a:p>
                  </a:txBody>
                  <a:tcPr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PowerShell, C#,</a:t>
                      </a:r>
                      <a:r>
                        <a:rPr lang="en-US" sz="1200" b="0" kern="1200" baseline="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 PHP, Python, </a:t>
                      </a:r>
                      <a:r>
                        <a:rPr lang="en-US" sz="1200" b="0" kern="1200" baseline="0" err="1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JS</a:t>
                      </a:r>
                      <a:r>
                        <a:rPr lang="en-US" sz="1200" b="0" kern="1200" baseline="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, Java</a:t>
                      </a:r>
                      <a:endParaRPr lang="en-US" sz="1200" b="0" kern="1200">
                        <a:solidFill>
                          <a:srgbClr val="4444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016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Run-type</a:t>
                      </a:r>
                    </a:p>
                  </a:txBody>
                  <a:tcPr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Triggered, Scheduled</a:t>
                      </a:r>
                    </a:p>
                  </a:txBody>
                  <a:tcPr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Triggered, Scheduled (Timer)</a:t>
                      </a:r>
                    </a:p>
                  </a:txBody>
                  <a:tcPr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Triggered, Scheduled,</a:t>
                      </a:r>
                      <a:r>
                        <a:rPr lang="en-US" sz="1200" b="0" kern="1200" baseline="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 Continuous</a:t>
                      </a:r>
                      <a:endParaRPr lang="en-US" sz="1200" b="0" kern="1200">
                        <a:solidFill>
                          <a:srgbClr val="4444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434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Trigger events</a:t>
                      </a:r>
                    </a:p>
                  </a:txBody>
                  <a:tcPr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Bunches (dozens</a:t>
                      </a:r>
                      <a:r>
                        <a:rPr lang="en-US" sz="1200" b="0" kern="1200" baseline="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 of connectors from other sources)</a:t>
                      </a:r>
                      <a:endParaRPr lang="en-US" sz="1200" b="0" kern="1200">
                        <a:solidFill>
                          <a:srgbClr val="4444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err="1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DocumentDB</a:t>
                      </a:r>
                      <a:r>
                        <a:rPr lang="en-US" sz="1200" b="0" kern="120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1200" b="0" kern="1200" baseline="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 Event Hubs, HTTP/</a:t>
                      </a:r>
                      <a:r>
                        <a:rPr lang="en-US" sz="1200" b="0" kern="1200" baseline="0" err="1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WebHook</a:t>
                      </a:r>
                      <a:r>
                        <a:rPr lang="en-US" sz="1200" b="0" kern="1200" baseline="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, App Service Mobile Apps, Notification Hubs, Storage, Service Bus</a:t>
                      </a:r>
                      <a:endParaRPr lang="en-US" sz="1200" b="0" kern="1200">
                        <a:solidFill>
                          <a:srgbClr val="4444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Azure Storage,</a:t>
                      </a:r>
                      <a:r>
                        <a:rPr lang="en-US" sz="1200" b="0" kern="1200" baseline="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 Service Bus</a:t>
                      </a:r>
                      <a:endParaRPr lang="en-US" sz="1200" b="0" kern="1200">
                        <a:solidFill>
                          <a:srgbClr val="4444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0385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99993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/>
              <a:t>Send HTTP Post messages to Logic App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/>
              <a:t>Connect Stream Analytics to Service Bus Queue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/>
              <a:t>Pull messages off Queue with Logic App, send notification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849585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Tallan Contacts: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r>
              <a:rPr lang="EN-US"/>
              <a:t>Dan Fluet</a:t>
            </a:r>
          </a:p>
          <a:p>
            <a:r>
              <a:rPr lang="en-US"/>
              <a:t>Cloud </a:t>
            </a:r>
            <a:r>
              <a:rPr lang="EN-US"/>
              <a:t>Practice Director</a:t>
            </a:r>
          </a:p>
          <a:p>
            <a:r>
              <a:rPr lang="EN-US"/>
              <a:t>dan.fluet@tallan.com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207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/>
              <a:t>.NET Core 1.1; ASP.NET Core 1.1; Entity Framework Core 1.1</a:t>
            </a:r>
          </a:p>
          <a:p>
            <a:pPr>
              <a:lnSpc>
                <a:spcPct val="200000"/>
              </a:lnSpc>
            </a:pPr>
            <a:r>
              <a:rPr lang="en-US"/>
              <a:t>Rebuilt from ground up for cross-platform</a:t>
            </a:r>
          </a:p>
          <a:p>
            <a:pPr>
              <a:lnSpc>
                <a:spcPct val="200000"/>
              </a:lnSpc>
            </a:pPr>
            <a:r>
              <a:rPr lang="en-US"/>
              <a:t>Replaces .NET 4.6, still in active development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Core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838200" y="1266302"/>
            <a:ext cx="10515600" cy="323850"/>
          </a:xfrm>
        </p:spPr>
        <p:txBody>
          <a:bodyPr/>
          <a:lstStyle/>
          <a:p>
            <a:r>
              <a:rPr lang="en-US" sz="1800"/>
              <a:t>“There are only two hard things in Computer Science: cache invalidation and naming things.” - Phil </a:t>
            </a:r>
            <a:r>
              <a:rPr lang="en-US" sz="1800" err="1"/>
              <a:t>Karlton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24548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Core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75" y="1306632"/>
            <a:ext cx="8832850" cy="478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98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838200" y="1933576"/>
            <a:ext cx="6376516" cy="394178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/>
              <a:t>Open-source, cross-platform</a:t>
            </a:r>
          </a:p>
          <a:p>
            <a:pPr>
              <a:lnSpc>
                <a:spcPct val="200000"/>
              </a:lnSpc>
            </a:pPr>
            <a:r>
              <a:rPr lang="en-US"/>
              <a:t>Built for scalability, flexibility</a:t>
            </a:r>
          </a:p>
          <a:p>
            <a:pPr>
              <a:lnSpc>
                <a:spcPct val="200000"/>
              </a:lnSpc>
            </a:pPr>
            <a:r>
              <a:rPr lang="en-US"/>
              <a:t>Modular – </a:t>
            </a:r>
            <a:r>
              <a:rPr lang="en-US" err="1"/>
              <a:t>NuGet</a:t>
            </a:r>
            <a:r>
              <a:rPr lang="en-US"/>
              <a:t> is front and center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Core 1.1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838200" y="1266302"/>
            <a:ext cx="10515600" cy="323850"/>
          </a:xfrm>
        </p:spPr>
        <p:txBody>
          <a:bodyPr/>
          <a:lstStyle/>
          <a:p>
            <a:endParaRPr lang="en-US" sz="18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240" y="2082272"/>
            <a:ext cx="5097940" cy="364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475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838200" y="1933576"/>
            <a:ext cx="6376516" cy="394178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/>
              <a:t>Strong command line support</a:t>
            </a:r>
          </a:p>
          <a:p>
            <a:pPr>
              <a:lnSpc>
                <a:spcPct val="200000"/>
              </a:lnSpc>
            </a:pPr>
            <a:r>
              <a:rPr lang="en-US"/>
              <a:t>Easy to make a project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Core 1.1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838200" y="1266302"/>
            <a:ext cx="10515600" cy="323850"/>
          </a:xfrm>
        </p:spPr>
        <p:txBody>
          <a:bodyPr/>
          <a:lstStyle/>
          <a:p>
            <a:endParaRPr lang="en-US" sz="18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187" y="3056967"/>
            <a:ext cx="3581613" cy="169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90144"/>
      </p:ext>
    </p:extLst>
  </p:cSld>
  <p:clrMapOvr>
    <a:masterClrMapping/>
  </p:clrMapOvr>
</p:sld>
</file>

<file path=ppt/theme/theme1.xml><?xml version="1.0" encoding="utf-8"?>
<a:theme xmlns:a="http://schemas.openxmlformats.org/drawingml/2006/main" name="Tallan">
  <a:themeElements>
    <a:clrScheme name="Tallan Custom Theme">
      <a:dk1>
        <a:srgbClr val="575757"/>
      </a:dk1>
      <a:lt1>
        <a:srgbClr val="FFFFFF"/>
      </a:lt1>
      <a:dk2>
        <a:srgbClr val="226AD6"/>
      </a:dk2>
      <a:lt2>
        <a:srgbClr val="F6F6F6"/>
      </a:lt2>
      <a:accent1>
        <a:srgbClr val="0195FF"/>
      </a:accent1>
      <a:accent2>
        <a:srgbClr val="6CC300"/>
      </a:accent2>
      <a:accent3>
        <a:srgbClr val="ACACAC"/>
      </a:accent3>
      <a:accent4>
        <a:srgbClr val="0948A7"/>
      </a:accent4>
      <a:accent5>
        <a:srgbClr val="0B7FEC"/>
      </a:accent5>
      <a:accent6>
        <a:srgbClr val="345D00"/>
      </a:accent6>
      <a:hlink>
        <a:srgbClr val="0948A7"/>
      </a:hlink>
      <a:folHlink>
        <a:srgbClr val="575757"/>
      </a:folHlink>
    </a:clrScheme>
    <a:fontScheme name="Custom 3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zure Roadshow.potx" id="{765EDA14-5826-4A14-9932-81A1F385FF5F}" vid="{FFCDFB01-98D7-461A-B039-BACD9DD6AD15}"/>
    </a:ext>
  </a:extLst>
</a:theme>
</file>

<file path=ppt/theme/theme2.xml><?xml version="1.0" encoding="utf-8"?>
<a:theme xmlns:a="http://schemas.openxmlformats.org/drawingml/2006/main" name="2_Office Theme">
  <a:themeElements>
    <a:clrScheme name="Tallan Custom Theme">
      <a:dk1>
        <a:srgbClr val="575757"/>
      </a:dk1>
      <a:lt1>
        <a:srgbClr val="FFFFFF"/>
      </a:lt1>
      <a:dk2>
        <a:srgbClr val="226AD6"/>
      </a:dk2>
      <a:lt2>
        <a:srgbClr val="F6F6F6"/>
      </a:lt2>
      <a:accent1>
        <a:srgbClr val="0195FF"/>
      </a:accent1>
      <a:accent2>
        <a:srgbClr val="6CC300"/>
      </a:accent2>
      <a:accent3>
        <a:srgbClr val="ACACAC"/>
      </a:accent3>
      <a:accent4>
        <a:srgbClr val="0948A7"/>
      </a:accent4>
      <a:accent5>
        <a:srgbClr val="0B7FEC"/>
      </a:accent5>
      <a:accent6>
        <a:srgbClr val="345D00"/>
      </a:accent6>
      <a:hlink>
        <a:srgbClr val="0948A7"/>
      </a:hlink>
      <a:folHlink>
        <a:srgbClr val="575757"/>
      </a:folHlink>
    </a:clrScheme>
    <a:fontScheme name="Custom 2">
      <a:majorFont>
        <a:latin typeface="Segoe UI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zure Roadshow.potx" id="{765EDA14-5826-4A14-9932-81A1F385FF5F}" vid="{84905C8F-19BD-48E4-976B-134F6B3B36E8}"/>
    </a:ext>
  </a:extLst>
</a:theme>
</file>

<file path=ppt/theme/theme3.xml><?xml version="1.0" encoding="utf-8"?>
<a:theme xmlns:a="http://schemas.openxmlformats.org/drawingml/2006/main" name="1_Tallan">
  <a:themeElements>
    <a:clrScheme name="Tallan Custom Theme">
      <a:dk1>
        <a:srgbClr val="575757"/>
      </a:dk1>
      <a:lt1>
        <a:srgbClr val="FFFFFF"/>
      </a:lt1>
      <a:dk2>
        <a:srgbClr val="226AD6"/>
      </a:dk2>
      <a:lt2>
        <a:srgbClr val="F6F6F6"/>
      </a:lt2>
      <a:accent1>
        <a:srgbClr val="0195FF"/>
      </a:accent1>
      <a:accent2>
        <a:srgbClr val="6CC300"/>
      </a:accent2>
      <a:accent3>
        <a:srgbClr val="ACACAC"/>
      </a:accent3>
      <a:accent4>
        <a:srgbClr val="0948A7"/>
      </a:accent4>
      <a:accent5>
        <a:srgbClr val="0B7FEC"/>
      </a:accent5>
      <a:accent6>
        <a:srgbClr val="345D00"/>
      </a:accent6>
      <a:hlink>
        <a:srgbClr val="0948A7"/>
      </a:hlink>
      <a:folHlink>
        <a:srgbClr val="575757"/>
      </a:folHlink>
    </a:clrScheme>
    <a:fontScheme name="Custom 3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zure Roadshow.potx" id="{765EDA14-5826-4A14-9932-81A1F385FF5F}" vid="{90E74D58-B000-489F-A4C4-452EBEC9E552}"/>
    </a:ext>
  </a:extLst>
</a:theme>
</file>

<file path=ppt/theme/theme4.xml><?xml version="1.0" encoding="utf-8"?>
<a:theme xmlns:a="http://schemas.openxmlformats.org/drawingml/2006/main" name="2_Tallan">
  <a:themeElements>
    <a:clrScheme name="Tallan Custom Theme">
      <a:dk1>
        <a:srgbClr val="575757"/>
      </a:dk1>
      <a:lt1>
        <a:srgbClr val="FFFFFF"/>
      </a:lt1>
      <a:dk2>
        <a:srgbClr val="226AD6"/>
      </a:dk2>
      <a:lt2>
        <a:srgbClr val="F6F6F6"/>
      </a:lt2>
      <a:accent1>
        <a:srgbClr val="0195FF"/>
      </a:accent1>
      <a:accent2>
        <a:srgbClr val="6CC300"/>
      </a:accent2>
      <a:accent3>
        <a:srgbClr val="ACACAC"/>
      </a:accent3>
      <a:accent4>
        <a:srgbClr val="0948A7"/>
      </a:accent4>
      <a:accent5>
        <a:srgbClr val="0B7FEC"/>
      </a:accent5>
      <a:accent6>
        <a:srgbClr val="345D00"/>
      </a:accent6>
      <a:hlink>
        <a:srgbClr val="0948A7"/>
      </a:hlink>
      <a:folHlink>
        <a:srgbClr val="575757"/>
      </a:folHlink>
    </a:clrScheme>
    <a:fontScheme name="Custom 3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allan" id="{0096E514-24CF-45F2-8843-DEC5F24DF458}" vid="{F3013A57-68F5-4644-99DD-6C7086332D3C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Control xmlns="http://schemas.microsoft.com/VisualStudio/2011/storyboarding/control">
  <Id Name="System.Storyboarding.Annotation.StickyNote" Revision="1" Stencil="System.Storyboarding.Annotation" StencilVersion="0.1"/>
</Control>
</file>

<file path=customXml/item2.xml><?xml version="1.0" encoding="utf-8"?>
<Control xmlns="http://schemas.microsoft.com/VisualStudio/2011/storyboarding/control">
  <Id Name="System.Storyboarding.Annotation.StickyNote" Revision="1" Stencil="System.Storyboarding.Annotation" StencilVersion="0.1"/>
</Control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ontrol xmlns="http://schemas.microsoft.com/VisualStudio/2011/storyboarding/control">
  <Id Name="System.Storyboarding.Annotation.StickyNote" Revision="1" Stencil="System.Storyboarding.Annotation" StencilVersion="0.1"/>
</Control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6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488A9E17B242448FCF3F78D1087C75" ma:contentTypeVersion="0" ma:contentTypeDescription="Create a new document." ma:contentTypeScope="" ma:versionID="02d8a9e818463509ac71b18c5ab1242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68C096-E03E-4860-8791-4107F6DA535D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9CBCEC7A-0537-4DF4-A464-5D1BC9520341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5CF07DED-DCAC-46A6-8D69-D50373D9AF87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AB1189FB-F50A-41DD-889E-CD8DF5B8DE13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72CE6567-BE52-476C-8598-C2B52F7649F0}">
  <ds:schemaRefs>
    <ds:schemaRef ds:uri="http://schemas.microsoft.com/office/2006/documentManagement/types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customXml/itemProps6.xml><?xml version="1.0" encoding="utf-8"?>
<ds:datastoreItem xmlns:ds="http://schemas.openxmlformats.org/officeDocument/2006/customXml" ds:itemID="{46FBBDAB-8CD2-4BD1-A82E-1CF09593DB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2844</Words>
  <Application>Microsoft Office PowerPoint</Application>
  <PresentationFormat>Widescreen</PresentationFormat>
  <Paragraphs>424</Paragraphs>
  <Slides>59</Slides>
  <Notes>54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Arial</vt:lpstr>
      <vt:lpstr>Calibri</vt:lpstr>
      <vt:lpstr>Segoe UI</vt:lpstr>
      <vt:lpstr>Segoe UI Light</vt:lpstr>
      <vt:lpstr>Wingdings</vt:lpstr>
      <vt:lpstr>Tallan</vt:lpstr>
      <vt:lpstr>2_Office Theme</vt:lpstr>
      <vt:lpstr>1_Tallan</vt:lpstr>
      <vt:lpstr>2_Tallan</vt:lpstr>
      <vt:lpstr>Microsoft Azure/ Visual Studio Roadshow</vt:lpstr>
      <vt:lpstr>Agenda</vt:lpstr>
      <vt:lpstr>Introduction &amp;  Service Fabric</vt:lpstr>
      <vt:lpstr>Setting the stage</vt:lpstr>
      <vt:lpstr>Azure App Services</vt:lpstr>
      <vt:lpstr>.NET Core</vt:lpstr>
      <vt:lpstr>.NET Core</vt:lpstr>
      <vt:lpstr>.NET Core 1.1</vt:lpstr>
      <vt:lpstr>.NET Core 1.1</vt:lpstr>
      <vt:lpstr>.NET Core 1.1</vt:lpstr>
      <vt:lpstr>ASP.NET Core 1.1</vt:lpstr>
      <vt:lpstr>ASP.NET Core 1.1</vt:lpstr>
      <vt:lpstr>ASP.NET Core 1.1</vt:lpstr>
      <vt:lpstr>ASP.NET Core 1.1</vt:lpstr>
      <vt:lpstr>EF Core 1.1</vt:lpstr>
      <vt:lpstr>What is Azure Service Fabric?</vt:lpstr>
      <vt:lpstr>What is Service Fabric Used For?</vt:lpstr>
      <vt:lpstr>Service Fabric Anywhere</vt:lpstr>
      <vt:lpstr>What Can You Build?</vt:lpstr>
      <vt:lpstr>Reliable Services</vt:lpstr>
      <vt:lpstr>Reliable Services</vt:lpstr>
      <vt:lpstr>Reliable Services</vt:lpstr>
      <vt:lpstr>Reliable Actors</vt:lpstr>
      <vt:lpstr>Reliable Actors</vt:lpstr>
      <vt:lpstr>ASP.NET Core Web App</vt:lpstr>
      <vt:lpstr>Demo</vt:lpstr>
      <vt:lpstr>Service Fabric Implementation</vt:lpstr>
      <vt:lpstr>PowerPoint Presentation</vt:lpstr>
      <vt:lpstr>Service Bus Partitioning</vt:lpstr>
      <vt:lpstr>Demo</vt:lpstr>
      <vt:lpstr>Questions?</vt:lpstr>
      <vt:lpstr>Lunch</vt:lpstr>
      <vt:lpstr>Event Hub &amp;  Stream Analytics</vt:lpstr>
      <vt:lpstr>Azure Service Bus</vt:lpstr>
      <vt:lpstr>Azure Service Bus</vt:lpstr>
      <vt:lpstr>Event Hubs</vt:lpstr>
      <vt:lpstr>Event Hubs</vt:lpstr>
      <vt:lpstr>Stream Analytics</vt:lpstr>
      <vt:lpstr>Stream Analytics</vt:lpstr>
      <vt:lpstr>Connect Stream Analytics</vt:lpstr>
      <vt:lpstr>Connect Stream Analytics</vt:lpstr>
      <vt:lpstr>Connect Stream Analytics</vt:lpstr>
      <vt:lpstr>Write Queries</vt:lpstr>
      <vt:lpstr>Integrate with other Apps?</vt:lpstr>
      <vt:lpstr>Demo</vt:lpstr>
      <vt:lpstr>Questions?</vt:lpstr>
      <vt:lpstr>Component Integration</vt:lpstr>
      <vt:lpstr>Logic Apps</vt:lpstr>
      <vt:lpstr>Logic Apps</vt:lpstr>
      <vt:lpstr>Logic Apps</vt:lpstr>
      <vt:lpstr>Logic Apps</vt:lpstr>
      <vt:lpstr>WebJobs</vt:lpstr>
      <vt:lpstr>WebJobs</vt:lpstr>
      <vt:lpstr>Azure Functions</vt:lpstr>
      <vt:lpstr>Azure Functions</vt:lpstr>
      <vt:lpstr>Azure Functions</vt:lpstr>
      <vt:lpstr>Compare/Contrast</vt:lpstr>
      <vt:lpstr>Demo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Azure/ Visual Studio Roadshow</dc:title>
  <dc:creator>Kimble, Stephen</dc:creator>
  <cp:lastModifiedBy>Kimble, Stephen</cp:lastModifiedBy>
  <cp:revision>6</cp:revision>
  <dcterms:modified xsi:type="dcterms:W3CDTF">2017-04-20T13:02:06Z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0x01010072488A9E17B242448FCF3F78D1087C75</vt:lpwstr>
  </property>
</Properties>
</file>